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15.jpg" ContentType="image/jp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1"/>
  </p:sldMasterIdLst>
  <p:notesMasterIdLst>
    <p:notesMasterId r:id="rId19"/>
  </p:notesMasterIdLst>
  <p:sldIdLst>
    <p:sldId id="256" r:id="rId2"/>
    <p:sldId id="257" r:id="rId3"/>
    <p:sldId id="375" r:id="rId4"/>
    <p:sldId id="1624" r:id="rId5"/>
    <p:sldId id="1627" r:id="rId6"/>
    <p:sldId id="1695" r:id="rId7"/>
    <p:sldId id="1628" r:id="rId8"/>
    <p:sldId id="268" r:id="rId9"/>
    <p:sldId id="1623" r:id="rId10"/>
    <p:sldId id="1625" r:id="rId11"/>
    <p:sldId id="1617" r:id="rId12"/>
    <p:sldId id="281" r:id="rId13"/>
    <p:sldId id="1694" r:id="rId14"/>
    <p:sldId id="1696" r:id="rId15"/>
    <p:sldId id="1697" r:id="rId16"/>
    <p:sldId id="1626" r:id="rId17"/>
    <p:sldId id="385" r:id="rId18"/>
  </p:sldIdLst>
  <p:sldSz cx="9144000" cy="6858000" type="screen4x3"/>
  <p:notesSz cx="7031038" cy="101631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202" userDrawn="1">
          <p15:clr>
            <a:srgbClr val="A4A3A4"/>
          </p15:clr>
        </p15:guide>
        <p15:guide id="2" pos="221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高知県自然体験型観光キャンペーン 実行委員会" initials="高知県自然体験型観光キャンペーン" lastIdx="2" clrIdx="0">
    <p:extLst>
      <p:ext uri="{19B8F6BF-5375-455C-9EA6-DF929625EA0E}">
        <p15:presenceInfo xmlns:p15="http://schemas.microsoft.com/office/powerpoint/2012/main" userId="9ae0d2c3fe9aa2f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CDF6"/>
    <a:srgbClr val="FFCCFF"/>
    <a:srgbClr val="FF6600"/>
    <a:srgbClr val="595959"/>
    <a:srgbClr val="CC00CC"/>
    <a:srgbClr val="00B050"/>
    <a:srgbClr val="3399FF"/>
    <a:srgbClr val="D7491D"/>
    <a:srgbClr val="D7681D"/>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42"/>
    <p:restoredTop sz="52242" autoAdjust="0"/>
  </p:normalViewPr>
  <p:slideViewPr>
    <p:cSldViewPr snapToGrid="0">
      <p:cViewPr varScale="1">
        <p:scale>
          <a:sx n="110" d="100"/>
          <a:sy n="110" d="100"/>
        </p:scale>
        <p:origin x="1782" y="78"/>
      </p:cViewPr>
      <p:guideLst/>
    </p:cSldViewPr>
  </p:slideViewPr>
  <p:notesTextViewPr>
    <p:cViewPr>
      <p:scale>
        <a:sx n="1" d="1"/>
        <a:sy n="1" d="1"/>
      </p:scale>
      <p:origin x="0" y="0"/>
    </p:cViewPr>
  </p:notesTextViewPr>
  <p:notesViewPr>
    <p:cSldViewPr>
      <p:cViewPr varScale="1">
        <p:scale>
          <a:sx n="76" d="100"/>
          <a:sy n="76" d="100"/>
        </p:scale>
        <p:origin x="4050" y="96"/>
      </p:cViewPr>
      <p:guideLst>
        <p:guide orient="horz" pos="3202"/>
        <p:guide pos="221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00" name="ヘッダー プレースホルダー 1"/>
          <p:cNvSpPr>
            <a:spLocks noGrp="1"/>
          </p:cNvSpPr>
          <p:nvPr>
            <p:ph type="hdr" sz="quarter"/>
          </p:nvPr>
        </p:nvSpPr>
        <p:spPr>
          <a:xfrm>
            <a:off x="5" y="1"/>
            <a:ext cx="3046783" cy="509924"/>
          </a:xfrm>
          <a:prstGeom prst="rect">
            <a:avLst/>
          </a:prstGeom>
        </p:spPr>
        <p:txBody>
          <a:bodyPr vert="horz" lIns="93963" tIns="46981" rIns="93963" bIns="46981" rtlCol="0"/>
          <a:lstStyle>
            <a:lvl1pPr algn="l">
              <a:defRPr sz="1200"/>
            </a:lvl1pPr>
          </a:lstStyle>
          <a:p>
            <a:endParaRPr kumimoji="1" lang="ja-JP" altLang="en-US"/>
          </a:p>
        </p:txBody>
      </p:sp>
      <p:sp>
        <p:nvSpPr>
          <p:cNvPr id="1101" name="日付プレースホルダー 2"/>
          <p:cNvSpPr>
            <a:spLocks noGrp="1"/>
          </p:cNvSpPr>
          <p:nvPr>
            <p:ph type="dt" idx="1"/>
          </p:nvPr>
        </p:nvSpPr>
        <p:spPr>
          <a:xfrm>
            <a:off x="3982632" y="1"/>
            <a:ext cx="3046783" cy="509924"/>
          </a:xfrm>
          <a:prstGeom prst="rect">
            <a:avLst/>
          </a:prstGeom>
        </p:spPr>
        <p:txBody>
          <a:bodyPr vert="horz" lIns="93963" tIns="46981" rIns="93963" bIns="46981" rtlCol="0"/>
          <a:lstStyle>
            <a:lvl1pPr algn="r">
              <a:defRPr sz="1200"/>
            </a:lvl1pPr>
          </a:lstStyle>
          <a:p>
            <a:fld id="{D4F3116B-1539-4A18-BAA0-108BDE44D936}" type="datetimeFigureOut">
              <a:rPr kumimoji="1" lang="ja-JP" altLang="en-US" smtClean="0"/>
              <a:t>2025/3/31</a:t>
            </a:fld>
            <a:endParaRPr kumimoji="1" lang="ja-JP" altLang="en-US"/>
          </a:p>
        </p:txBody>
      </p:sp>
      <p:sp>
        <p:nvSpPr>
          <p:cNvPr id="1102" name="スライド イメージ プレースホルダー 3"/>
          <p:cNvSpPr>
            <a:spLocks noGrp="1" noRot="1" noChangeAspect="1"/>
          </p:cNvSpPr>
          <p:nvPr>
            <p:ph type="sldImg" idx="2"/>
          </p:nvPr>
        </p:nvSpPr>
        <p:spPr>
          <a:xfrm>
            <a:off x="774700" y="781050"/>
            <a:ext cx="5481638" cy="4110038"/>
          </a:xfrm>
          <a:prstGeom prst="rect">
            <a:avLst/>
          </a:prstGeom>
          <a:noFill/>
          <a:ln w="12700">
            <a:solidFill>
              <a:prstClr val="black"/>
            </a:solidFill>
          </a:ln>
        </p:spPr>
        <p:txBody>
          <a:bodyPr vert="horz" lIns="93963" tIns="46981" rIns="93963" bIns="46981" rtlCol="0" anchor="ctr"/>
          <a:lstStyle/>
          <a:p>
            <a:endParaRPr lang="ja-JP" altLang="en-US"/>
          </a:p>
        </p:txBody>
      </p:sp>
      <p:sp>
        <p:nvSpPr>
          <p:cNvPr id="1103" name="ノート プレースホルダー 4"/>
          <p:cNvSpPr>
            <a:spLocks noGrp="1"/>
          </p:cNvSpPr>
          <p:nvPr>
            <p:ph type="body" sz="quarter" idx="3"/>
          </p:nvPr>
        </p:nvSpPr>
        <p:spPr>
          <a:xfrm>
            <a:off x="703106" y="5168298"/>
            <a:ext cx="5624830" cy="4001751"/>
          </a:xfrm>
          <a:prstGeom prst="rect">
            <a:avLst/>
          </a:prstGeom>
        </p:spPr>
        <p:txBody>
          <a:bodyPr vert="horz" lIns="93963" tIns="46981" rIns="93963" bIns="46981" rtlCol="0"/>
          <a:lstStyle>
            <a:lvl1pPr>
              <a:defRPr>
                <a:latin typeface="ＭＳ Ｐゴシック"/>
                <a:ea typeface="ＭＳ Ｐゴシック"/>
              </a:defRPr>
            </a:lvl1pPr>
            <a:lvl2pPr>
              <a:defRPr>
                <a:latin typeface="ＭＳ Ｐゴシック"/>
                <a:ea typeface="ＭＳ Ｐゴシック"/>
              </a:defRPr>
            </a:lvl2pPr>
            <a:lvl3pPr>
              <a:defRPr>
                <a:latin typeface="ＭＳ Ｐゴシック"/>
                <a:ea typeface="ＭＳ Ｐゴシック"/>
              </a:defRPr>
            </a:lvl3pPr>
            <a:lvl4pPr>
              <a:defRPr>
                <a:latin typeface="ＭＳ Ｐゴシック"/>
                <a:ea typeface="ＭＳ Ｐゴシック"/>
              </a:defRPr>
            </a:lvl4pPr>
            <a:lvl5pPr>
              <a:defRPr>
                <a:latin typeface="ＭＳ Ｐゴシック"/>
                <a:ea typeface="ＭＳ Ｐゴシック"/>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104" name="フッター プレースホルダー 5"/>
          <p:cNvSpPr>
            <a:spLocks noGrp="1"/>
          </p:cNvSpPr>
          <p:nvPr>
            <p:ph type="ftr" sz="quarter" idx="4"/>
          </p:nvPr>
        </p:nvSpPr>
        <p:spPr>
          <a:xfrm>
            <a:off x="5" y="9653256"/>
            <a:ext cx="3046783" cy="509923"/>
          </a:xfrm>
          <a:prstGeom prst="rect">
            <a:avLst/>
          </a:prstGeom>
        </p:spPr>
        <p:txBody>
          <a:bodyPr vert="horz" lIns="93963" tIns="46981" rIns="93963" bIns="46981" rtlCol="0" anchor="b"/>
          <a:lstStyle>
            <a:lvl1pPr algn="l">
              <a:defRPr sz="1200"/>
            </a:lvl1pPr>
          </a:lstStyle>
          <a:p>
            <a:endParaRPr kumimoji="1" lang="ja-JP" altLang="en-US"/>
          </a:p>
        </p:txBody>
      </p:sp>
      <p:sp>
        <p:nvSpPr>
          <p:cNvPr id="1105" name="スライド番号プレースホルダー 6"/>
          <p:cNvSpPr>
            <a:spLocks noGrp="1"/>
          </p:cNvSpPr>
          <p:nvPr>
            <p:ph type="sldNum" sz="quarter" idx="5"/>
          </p:nvPr>
        </p:nvSpPr>
        <p:spPr>
          <a:xfrm>
            <a:off x="3982632" y="9653256"/>
            <a:ext cx="3046783" cy="509923"/>
          </a:xfrm>
          <a:prstGeom prst="rect">
            <a:avLst/>
          </a:prstGeom>
        </p:spPr>
        <p:txBody>
          <a:bodyPr vert="horz" lIns="93963" tIns="46981" rIns="93963" bIns="46981" rtlCol="0" anchor="b"/>
          <a:lstStyle>
            <a:lvl1pPr algn="r">
              <a:defRPr sz="1200"/>
            </a:lvl1pPr>
          </a:lstStyle>
          <a:p>
            <a:fld id="{28A6E6DD-E408-43B6-98BA-824BE4495F79}" type="slidenum">
              <a:rPr kumimoji="1" lang="ja-JP" altLang="en-US" smtClean="0"/>
              <a:t>‹#›</a:t>
            </a:fld>
            <a:endParaRPr kumimoji="1" lang="ja-JP" altLang="en-US"/>
          </a:p>
        </p:txBody>
      </p:sp>
    </p:spTree>
    <p:extLst>
      <p:ext uri="{BB962C8B-B14F-4D97-AF65-F5344CB8AC3E}">
        <p14:creationId xmlns:p14="http://schemas.microsoft.com/office/powerpoint/2010/main" val="366535628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f391192_0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f391192_00:notes"/>
          <p:cNvSpPr txBox="1">
            <a:spLocks noGrp="1"/>
          </p:cNvSpPr>
          <p:nvPr>
            <p:ph type="body" idx="1"/>
          </p:nvPr>
        </p:nvSpPr>
        <p:spPr>
          <a:xfrm>
            <a:off x="679768" y="4715157"/>
            <a:ext cx="5438140" cy="4466987"/>
          </a:xfrm>
          <a:prstGeom prst="rect">
            <a:avLst/>
          </a:prstGeom>
        </p:spPr>
        <p:txBody>
          <a:bodyPr spcFirstLastPara="1" wrap="square" lIns="95485" tIns="95485" rIns="95485" bIns="95485" anchor="t" anchorCtr="0">
            <a:noAutofit/>
          </a:bodyPr>
          <a:lstStyle/>
          <a:p>
            <a:endParaRPr dirty="0"/>
          </a:p>
        </p:txBody>
      </p:sp>
    </p:spTree>
    <p:extLst>
      <p:ext uri="{BB962C8B-B14F-4D97-AF65-F5344CB8AC3E}">
        <p14:creationId xmlns:p14="http://schemas.microsoft.com/office/powerpoint/2010/main" val="74803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5f391192_08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35f391192_085:notes"/>
          <p:cNvSpPr txBox="1">
            <a:spLocks noGrp="1"/>
          </p:cNvSpPr>
          <p:nvPr>
            <p:ph type="body" idx="1"/>
          </p:nvPr>
        </p:nvSpPr>
        <p:spPr>
          <a:xfrm>
            <a:off x="679768" y="4715157"/>
            <a:ext cx="5438140" cy="4466987"/>
          </a:xfrm>
          <a:prstGeom prst="rect">
            <a:avLst/>
          </a:prstGeom>
        </p:spPr>
        <p:txBody>
          <a:bodyPr spcFirstLastPara="1" wrap="square" lIns="95485" tIns="95485" rIns="95485" bIns="95485" anchor="t" anchorCtr="0">
            <a:noAutofit/>
          </a:bodyPr>
          <a:lstStyle/>
          <a:p>
            <a:pPr defTabSz="914308">
              <a:buClr>
                <a:srgbClr val="000000"/>
              </a:buClr>
              <a:buSzPts val="1400"/>
              <a:defRPr/>
            </a:pPr>
            <a:r>
              <a:rPr lang="en-US" altLang="ja-JP" dirty="0"/>
              <a:t>12.12</a:t>
            </a:r>
            <a:r>
              <a:rPr lang="ja-JP" altLang="en-US" dirty="0"/>
              <a:t>奥四万十高知修正反映</a:t>
            </a:r>
            <a:endParaRPr lang="en-US" altLang="ja-JP" dirty="0"/>
          </a:p>
          <a:p>
            <a:endParaRPr dirty="0"/>
          </a:p>
        </p:txBody>
      </p:sp>
    </p:spTree>
    <p:extLst>
      <p:ext uri="{BB962C8B-B14F-4D97-AF65-F5344CB8AC3E}">
        <p14:creationId xmlns:p14="http://schemas.microsoft.com/office/powerpoint/2010/main" val="639169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5f391192_08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35f391192_085:notes"/>
          <p:cNvSpPr txBox="1">
            <a:spLocks noGrp="1"/>
          </p:cNvSpPr>
          <p:nvPr>
            <p:ph type="body" idx="1"/>
          </p:nvPr>
        </p:nvSpPr>
        <p:spPr>
          <a:xfrm>
            <a:off x="679768" y="4715157"/>
            <a:ext cx="5438140" cy="4466987"/>
          </a:xfrm>
          <a:prstGeom prst="rect">
            <a:avLst/>
          </a:prstGeom>
        </p:spPr>
        <p:txBody>
          <a:bodyPr spcFirstLastPara="1" wrap="square" lIns="95485" tIns="95485" rIns="95485" bIns="95485" anchor="t" anchorCtr="0">
            <a:noAutofit/>
          </a:bodyPr>
          <a:lstStyle/>
          <a:p>
            <a:endParaRPr dirty="0"/>
          </a:p>
        </p:txBody>
      </p:sp>
    </p:spTree>
    <p:extLst>
      <p:ext uri="{BB962C8B-B14F-4D97-AF65-F5344CB8AC3E}">
        <p14:creationId xmlns:p14="http://schemas.microsoft.com/office/powerpoint/2010/main" val="3726725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35ed75ccf_0141:notes"/>
          <p:cNvSpPr>
            <a:spLocks noGrp="1" noRot="1" noChangeAspect="1"/>
          </p:cNvSpPr>
          <p:nvPr>
            <p:ph type="sldImg" idx="2"/>
          </p:nvPr>
        </p:nvSpPr>
        <p:spPr>
          <a:xfrm>
            <a:off x="900113" y="739775"/>
            <a:ext cx="4935537"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35ed75ccf_0141:notes"/>
          <p:cNvSpPr txBox="1">
            <a:spLocks noGrp="1"/>
          </p:cNvSpPr>
          <p:nvPr>
            <p:ph type="body" idx="1"/>
          </p:nvPr>
        </p:nvSpPr>
        <p:spPr>
          <a:xfrm>
            <a:off x="673577" y="4686504"/>
            <a:ext cx="5388610" cy="4439841"/>
          </a:xfrm>
          <a:prstGeom prst="rect">
            <a:avLst/>
          </a:prstGeom>
        </p:spPr>
        <p:txBody>
          <a:bodyPr spcFirstLastPara="1" wrap="square" lIns="94763" tIns="94763" rIns="94763" bIns="94763" anchor="t" anchorCtr="0">
            <a:noAutofit/>
          </a:bodyPr>
          <a:lstStyle/>
          <a:p>
            <a:r>
              <a:rPr lang="ja-JP" altLang="en-US" dirty="0"/>
              <a:t>高知県は民泊も受け入れを行っております。</a:t>
            </a:r>
            <a:endParaRPr lang="en-US" altLang="ja-JP" dirty="0"/>
          </a:p>
          <a:p>
            <a:r>
              <a:rPr lang="ja-JP" altLang="en-US" dirty="0"/>
              <a:t>こちらについては私からは割愛させていただきますが、</a:t>
            </a:r>
            <a:endParaRPr lang="en-US" altLang="ja-JP" dirty="0"/>
          </a:p>
          <a:p>
            <a:r>
              <a:rPr lang="en-US" altLang="ja-JP" dirty="0"/>
              <a:t>P8</a:t>
            </a:r>
            <a:r>
              <a:rPr lang="ja-JP" altLang="en-US" dirty="0"/>
              <a:t>の下部に広域ごとの受け入れ件数や人数を記載しておりますので、</a:t>
            </a:r>
            <a:endParaRPr lang="en-US" altLang="ja-JP" dirty="0"/>
          </a:p>
          <a:p>
            <a:r>
              <a:rPr lang="ja-JP" altLang="en-US" dirty="0"/>
              <a:t>御確認下さい。</a:t>
            </a:r>
            <a:endParaRPr lang="en-US" dirty="0"/>
          </a:p>
        </p:txBody>
      </p:sp>
    </p:spTree>
    <p:extLst>
      <p:ext uri="{BB962C8B-B14F-4D97-AF65-F5344CB8AC3E}">
        <p14:creationId xmlns:p14="http://schemas.microsoft.com/office/powerpoint/2010/main" val="2017923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続きまして高知県の教育旅行助成制度のご紹介です。</a:t>
            </a:r>
            <a:endParaRPr kumimoji="1" lang="en-US" altLang="ja-JP" dirty="0"/>
          </a:p>
          <a:p>
            <a:endParaRPr kumimoji="1" lang="en-US" altLang="ja-JP" dirty="0"/>
          </a:p>
          <a:p>
            <a:r>
              <a:rPr kumimoji="1" lang="ja-JP" altLang="en-US" dirty="0"/>
              <a:t>大きく分けて３種類助成制度がございまして、</a:t>
            </a:r>
            <a:endParaRPr kumimoji="1" lang="en-US" altLang="ja-JP" dirty="0"/>
          </a:p>
          <a:p>
            <a:r>
              <a:rPr kumimoji="1" lang="ja-JP" altLang="en-US" dirty="0"/>
              <a:t>一番左のものは学校関係者及び旅行会社の視察に対する助成です。</a:t>
            </a:r>
            <a:endParaRPr kumimoji="1" lang="en-US" altLang="ja-JP" dirty="0"/>
          </a:p>
          <a:p>
            <a:r>
              <a:rPr kumimoji="1" lang="ja-JP" altLang="en-US" dirty="0"/>
              <a:t>真ん中のものは過去五年間の中で初めて高知県に宿泊される場合、</a:t>
            </a:r>
            <a:endParaRPr kumimoji="1" lang="en-US" altLang="ja-JP" dirty="0"/>
          </a:p>
          <a:p>
            <a:r>
              <a:rPr kumimoji="1" lang="ja-JP" altLang="en-US" dirty="0"/>
              <a:t>もしくは去年初めて高知県に宿泊、今年２度目で高知県に宿泊される場合に、</a:t>
            </a:r>
            <a:endParaRPr kumimoji="1" lang="en-US" altLang="ja-JP" dirty="0"/>
          </a:p>
          <a:p>
            <a:r>
              <a:rPr kumimoji="1" lang="ja-JP" altLang="en-US" dirty="0"/>
              <a:t>旅行会社に対して助成を行うものです。</a:t>
            </a:r>
            <a:endParaRPr kumimoji="1" lang="en-US" altLang="ja-JP" dirty="0"/>
          </a:p>
          <a:p>
            <a:r>
              <a:rPr kumimoji="1" lang="ja-JP" altLang="en-US" dirty="0"/>
              <a:t>一番右のものは高知県で実施する体験プログラムの費用の半額を助成するものです。</a:t>
            </a:r>
            <a:endParaRPr kumimoji="1" lang="en-US" altLang="ja-JP" dirty="0"/>
          </a:p>
          <a:p>
            <a:r>
              <a:rPr kumimoji="1" lang="ja-JP" altLang="en-US" dirty="0"/>
              <a:t>こちらは見積金額から割引きして販売頂くため、</a:t>
            </a:r>
            <a:endParaRPr kumimoji="1" lang="en-US" altLang="ja-JP" dirty="0"/>
          </a:p>
          <a:p>
            <a:r>
              <a:rPr kumimoji="1" lang="ja-JP" altLang="en-US" dirty="0"/>
              <a:t>学校のご負担を下げるイメージのものです。</a:t>
            </a:r>
            <a:endParaRPr kumimoji="1" lang="en-US" altLang="ja-JP" dirty="0"/>
          </a:p>
          <a:p>
            <a:endParaRPr kumimoji="1" lang="en-US" altLang="ja-JP" dirty="0"/>
          </a:p>
          <a:p>
            <a:r>
              <a:rPr kumimoji="1" lang="ja-JP" altLang="en-US" dirty="0"/>
              <a:t>なお掲載しているものは</a:t>
            </a:r>
            <a:r>
              <a:rPr kumimoji="1" lang="en-US" altLang="ja-JP" dirty="0"/>
              <a:t>R6</a:t>
            </a:r>
            <a:r>
              <a:rPr kumimoji="1" lang="ja-JP" altLang="en-US" dirty="0"/>
              <a:t>年度のもので、</a:t>
            </a:r>
            <a:endParaRPr kumimoji="1" lang="en-US" altLang="ja-JP" dirty="0"/>
          </a:p>
          <a:p>
            <a:r>
              <a:rPr kumimoji="1" lang="en-US" altLang="ja-JP" dirty="0"/>
              <a:t>R7</a:t>
            </a:r>
            <a:r>
              <a:rPr kumimoji="1" lang="ja-JP" altLang="en-US" dirty="0"/>
              <a:t>年度の情報は３月頃</a:t>
            </a:r>
            <a:r>
              <a:rPr kumimoji="1" lang="en-US" altLang="ja-JP" dirty="0"/>
              <a:t>HP</a:t>
            </a:r>
            <a:r>
              <a:rPr kumimoji="1" lang="ja-JP" altLang="en-US" dirty="0"/>
              <a:t>にて掲載させていただきます。</a:t>
            </a:r>
            <a:endParaRPr kumimoji="1" lang="en-US" altLang="ja-JP" dirty="0"/>
          </a:p>
          <a:p>
            <a:endParaRPr kumimoji="1" lang="en-US" altLang="ja-JP" dirty="0"/>
          </a:p>
          <a:p>
            <a:r>
              <a:rPr kumimoji="1" lang="ja-JP" altLang="en-US" dirty="0"/>
              <a:t>ただ大きくは変更の予定は今のところありません。</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28A6E6DD-E408-43B6-98BA-824BE4495F79}" type="slidenum">
              <a:rPr kumimoji="1" lang="ja-JP" altLang="en-US" smtClean="0"/>
              <a:t>12</a:t>
            </a:fld>
            <a:endParaRPr kumimoji="1" lang="ja-JP" altLang="en-US"/>
          </a:p>
        </p:txBody>
      </p:sp>
    </p:spTree>
    <p:extLst>
      <p:ext uri="{BB962C8B-B14F-4D97-AF65-F5344CB8AC3E}">
        <p14:creationId xmlns:p14="http://schemas.microsoft.com/office/powerpoint/2010/main" val="2003763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12.12</a:t>
            </a:r>
            <a:r>
              <a:rPr kumimoji="1" lang="ja-JP" altLang="en-US" dirty="0"/>
              <a:t>東部観光協議会修正反映</a:t>
            </a:r>
          </a:p>
        </p:txBody>
      </p:sp>
    </p:spTree>
    <p:extLst>
      <p:ext uri="{BB962C8B-B14F-4D97-AF65-F5344CB8AC3E}">
        <p14:creationId xmlns:p14="http://schemas.microsoft.com/office/powerpoint/2010/main" val="4043035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P8</a:t>
            </a:r>
            <a:r>
              <a:rPr kumimoji="1" lang="ja-JP" altLang="en-US" dirty="0"/>
              <a:t>は各広域組織の情報と民泊の登録件数を記載しております。</a:t>
            </a:r>
          </a:p>
        </p:txBody>
      </p:sp>
    </p:spTree>
    <p:extLst>
      <p:ext uri="{BB962C8B-B14F-4D97-AF65-F5344CB8AC3E}">
        <p14:creationId xmlns:p14="http://schemas.microsoft.com/office/powerpoint/2010/main" val="1761090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606f1c2d_30:notes"/>
          <p:cNvSpPr>
            <a:spLocks noGrp="1" noRot="1" noChangeAspect="1"/>
          </p:cNvSpPr>
          <p:nvPr>
            <p:ph type="sldImg" idx="2"/>
          </p:nvPr>
        </p:nvSpPr>
        <p:spPr>
          <a:xfrm>
            <a:off x="915988"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606f1c2d_30:notes"/>
          <p:cNvSpPr txBox="1">
            <a:spLocks noGrp="1"/>
          </p:cNvSpPr>
          <p:nvPr>
            <p:ph type="body" idx="1"/>
          </p:nvPr>
        </p:nvSpPr>
        <p:spPr>
          <a:xfrm>
            <a:off x="679768" y="4715159"/>
            <a:ext cx="5438140" cy="4466987"/>
          </a:xfrm>
          <a:prstGeom prst="rect">
            <a:avLst/>
          </a:prstGeom>
        </p:spPr>
        <p:txBody>
          <a:bodyPr spcFirstLastPara="1" wrap="square" lIns="95456" tIns="95456" rIns="95456" bIns="95456" anchor="t" anchorCtr="0">
            <a:noAutofit/>
          </a:bodyPr>
          <a:lstStyle/>
          <a:p>
            <a:r>
              <a:rPr lang="ja-JP" altLang="en-US" dirty="0"/>
              <a:t>最後に今回ご紹介しました</a:t>
            </a:r>
            <a:r>
              <a:rPr lang="en-US" altLang="ja-JP" dirty="0"/>
              <a:t>SDGs</a:t>
            </a:r>
            <a:r>
              <a:rPr lang="ja-JP" altLang="en-US" dirty="0"/>
              <a:t>プログラム集、受け入れ施設一覧等掲載しております、</a:t>
            </a:r>
          </a:p>
          <a:p>
            <a:r>
              <a:rPr lang="ja-JP" altLang="en-US" dirty="0"/>
              <a:t>誘致提案書、各種助成金を当協会</a:t>
            </a:r>
            <a:r>
              <a:rPr lang="en-US" altLang="ja-JP" dirty="0"/>
              <a:t>HP</a:t>
            </a:r>
            <a:r>
              <a:rPr lang="ja-JP" altLang="en-US" dirty="0"/>
              <a:t>こうち旅ネットに掲載しております。</a:t>
            </a:r>
          </a:p>
          <a:p>
            <a:r>
              <a:rPr lang="ja-JP" altLang="en-US" dirty="0"/>
              <a:t>こちらからデータを</a:t>
            </a:r>
            <a:r>
              <a:rPr lang="en-US" altLang="ja-JP" dirty="0"/>
              <a:t>DL</a:t>
            </a:r>
            <a:r>
              <a:rPr lang="ja-JP" altLang="en-US" dirty="0"/>
              <a:t>いただき、高知県への教育旅行ご送客にお役に立てて頂ければ幸いです。</a:t>
            </a:r>
          </a:p>
          <a:p>
            <a:endParaRPr dirty="0"/>
          </a:p>
        </p:txBody>
      </p:sp>
    </p:spTree>
    <p:extLst>
      <p:ext uri="{BB962C8B-B14F-4D97-AF65-F5344CB8AC3E}">
        <p14:creationId xmlns:p14="http://schemas.microsoft.com/office/powerpoint/2010/main" val="2140668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606f1c2d_30:notes"/>
          <p:cNvSpPr>
            <a:spLocks noGrp="1" noRot="1" noChangeAspect="1"/>
          </p:cNvSpPr>
          <p:nvPr>
            <p:ph type="sldImg" idx="2"/>
          </p:nvPr>
        </p:nvSpPr>
        <p:spPr>
          <a:xfrm>
            <a:off x="915988"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606f1c2d_30:notes"/>
          <p:cNvSpPr txBox="1">
            <a:spLocks noGrp="1"/>
          </p:cNvSpPr>
          <p:nvPr>
            <p:ph type="body" idx="1"/>
          </p:nvPr>
        </p:nvSpPr>
        <p:spPr>
          <a:xfrm>
            <a:off x="679768" y="4715159"/>
            <a:ext cx="5438140" cy="4466987"/>
          </a:xfrm>
          <a:prstGeom prst="rect">
            <a:avLst/>
          </a:prstGeom>
        </p:spPr>
        <p:txBody>
          <a:bodyPr spcFirstLastPara="1" wrap="square" lIns="95456" tIns="95456" rIns="95456" bIns="95456" anchor="t" anchorCtr="0">
            <a:noAutofit/>
          </a:bodyPr>
          <a:lstStyle/>
          <a:p>
            <a:endParaRPr dirty="0"/>
          </a:p>
        </p:txBody>
      </p:sp>
    </p:spTree>
    <p:extLst>
      <p:ext uri="{BB962C8B-B14F-4D97-AF65-F5344CB8AC3E}">
        <p14:creationId xmlns:p14="http://schemas.microsoft.com/office/powerpoint/2010/main" val="1334070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F6DFC269-02F9-46A6-146D-75666D3EBCA9}"/>
              </a:ext>
            </a:extLst>
          </p:cNvPr>
          <p:cNvSpPr>
            <a:spLocks noGrp="1"/>
          </p:cNvSpPr>
          <p:nvPr>
            <p:ph type="body" idx="1"/>
          </p:nvPr>
        </p:nvSpPr>
        <p:spPr/>
        <p:txBody>
          <a:bodyPr/>
          <a:lstStyle/>
          <a:p>
            <a:pPr defTabSz="914036">
              <a:defRPr/>
            </a:pPr>
            <a:r>
              <a:rPr lang="ja-JP" altLang="en-US" dirty="0"/>
              <a:t>最初になぜ高知県を教育旅行としてご提案したいのか、</a:t>
            </a:r>
            <a:endParaRPr lang="en-US" altLang="ja-JP" dirty="0"/>
          </a:p>
          <a:p>
            <a:pPr defTabSz="914036">
              <a:defRPr/>
            </a:pPr>
            <a:r>
              <a:rPr lang="ja-JP" altLang="en-US" dirty="0"/>
              <a:t>全てをお話しするとお時間が足りないので、</a:t>
            </a:r>
            <a:endParaRPr lang="en-US" altLang="ja-JP" dirty="0"/>
          </a:p>
          <a:p>
            <a:pPr defTabSz="914036">
              <a:defRPr/>
            </a:pPr>
            <a:r>
              <a:rPr lang="ja-JP" altLang="en-US" dirty="0"/>
              <a:t>今回は防災学習に絞ってお話しします。</a:t>
            </a:r>
            <a:endParaRPr lang="en-US" altLang="ja-JP" dirty="0"/>
          </a:p>
          <a:p>
            <a:pPr defTabSz="914036">
              <a:defRPr/>
            </a:pPr>
            <a:endParaRPr lang="en-US" altLang="ja-JP" dirty="0"/>
          </a:p>
          <a:p>
            <a:pPr defTabSz="914036">
              <a:defRPr/>
            </a:pPr>
            <a:r>
              <a:rPr lang="ja-JP" altLang="en-US" dirty="0"/>
              <a:t>防災学習というと皆様イメージされるのが、地震・津波の被災地見学かと思いますが、</a:t>
            </a:r>
            <a:endParaRPr lang="en-US" altLang="ja-JP" dirty="0"/>
          </a:p>
          <a:p>
            <a:pPr defTabSz="914036">
              <a:defRPr/>
            </a:pPr>
            <a:r>
              <a:rPr lang="ja-JP" altLang="en-US" dirty="0"/>
              <a:t>高知県は未災地でございます。</a:t>
            </a:r>
            <a:endParaRPr lang="en-US" altLang="ja-JP" dirty="0"/>
          </a:p>
          <a:p>
            <a:pPr defTabSz="914036">
              <a:defRPr/>
            </a:pPr>
            <a:endParaRPr lang="en-US" altLang="ja-JP" dirty="0"/>
          </a:p>
          <a:p>
            <a:pPr defTabSz="914036">
              <a:defRPr/>
            </a:pPr>
            <a:r>
              <a:rPr lang="ja-JP" altLang="en-US" dirty="0"/>
              <a:t>しかし、今年の夏　南海トラフ地震臨時情報「巨大地震注意」が発令されたように、</a:t>
            </a:r>
            <a:endParaRPr lang="en-US" altLang="ja-JP" dirty="0"/>
          </a:p>
          <a:p>
            <a:pPr defTabSz="914036">
              <a:defRPr/>
            </a:pPr>
            <a:r>
              <a:rPr lang="ja-JP" altLang="en-US" dirty="0"/>
              <a:t>今高知県もきたる大地震に備えて各地域様々な取り組みを行っております。</a:t>
            </a:r>
            <a:endParaRPr lang="en-US" altLang="ja-JP" dirty="0"/>
          </a:p>
          <a:p>
            <a:pPr defTabSz="914036">
              <a:defRPr/>
            </a:pPr>
            <a:endParaRPr lang="en-US" altLang="ja-JP" dirty="0"/>
          </a:p>
          <a:p>
            <a:pPr defTabSz="914036">
              <a:defRPr/>
            </a:pPr>
            <a:r>
              <a:rPr lang="ja-JP" altLang="en-US" dirty="0"/>
              <a:t>高知県は</a:t>
            </a:r>
            <a:r>
              <a:rPr lang="ja-JP" altLang="en-US" dirty="0">
                <a:latin typeface="Abadi" panose="020B0604020104020204" pitchFamily="34" charset="0"/>
              </a:rPr>
              <a:t>森林面積が</a:t>
            </a:r>
            <a:r>
              <a:rPr lang="en-US" altLang="ja-JP" dirty="0">
                <a:latin typeface="Abadi" panose="020B0604020104020204" pitchFamily="34" charset="0"/>
              </a:rPr>
              <a:t>84</a:t>
            </a:r>
            <a:r>
              <a:rPr lang="ja-JP" altLang="en-US" dirty="0">
                <a:latin typeface="Abadi" panose="020B0604020104020204" pitchFamily="34" charset="0"/>
              </a:rPr>
              <a:t>％</a:t>
            </a:r>
            <a:r>
              <a:rPr lang="ja-JP" altLang="en-US" dirty="0"/>
              <a:t>と自然豊かな場所で、豊かな太平洋でとれる海産物や、</a:t>
            </a:r>
            <a:endParaRPr lang="en-US" altLang="ja-JP" dirty="0"/>
          </a:p>
          <a:p>
            <a:pPr defTabSz="914036">
              <a:defRPr/>
            </a:pPr>
            <a:r>
              <a:rPr lang="ja-JP" altLang="en-US" dirty="0"/>
              <a:t>美しい川、山の恵みを享受している県です。</a:t>
            </a:r>
            <a:endParaRPr lang="en-US" altLang="ja-JP" dirty="0"/>
          </a:p>
          <a:p>
            <a:pPr defTabSz="914036">
              <a:defRPr/>
            </a:pPr>
            <a:endParaRPr lang="en-US" altLang="ja-JP" dirty="0"/>
          </a:p>
          <a:p>
            <a:pPr defTabSz="914036">
              <a:defRPr/>
            </a:pPr>
            <a:r>
              <a:rPr lang="ja-JP" altLang="en-US" dirty="0"/>
              <a:t>そんな豊かな自然と共存をしていくためには、</a:t>
            </a:r>
            <a:endParaRPr lang="en-US" altLang="ja-JP" dirty="0"/>
          </a:p>
          <a:p>
            <a:pPr defTabSz="914036">
              <a:defRPr/>
            </a:pPr>
            <a:r>
              <a:rPr lang="ja-JP" altLang="en-US" dirty="0"/>
              <a:t>地震や洪水等の自然災害と上手に付き合っていく必要があります。</a:t>
            </a:r>
            <a:endParaRPr lang="en-US" altLang="ja-JP" dirty="0"/>
          </a:p>
          <a:p>
            <a:pPr defTabSz="914036">
              <a:defRPr/>
            </a:pPr>
            <a:endParaRPr lang="en-US" altLang="ja-JP" dirty="0"/>
          </a:p>
          <a:p>
            <a:pPr defTabSz="914036">
              <a:defRPr/>
            </a:pPr>
            <a:r>
              <a:rPr lang="ja-JP" altLang="en-US" dirty="0"/>
              <a:t>だからこそ自然災害の脅威を真摯受け止め、事前に備える取り組みを</a:t>
            </a:r>
            <a:endParaRPr lang="en-US" altLang="ja-JP" dirty="0"/>
          </a:p>
          <a:p>
            <a:pPr defTabSz="914036">
              <a:defRPr/>
            </a:pPr>
            <a:r>
              <a:rPr lang="ja-JP" altLang="en-US" dirty="0"/>
              <a:t>今県内各地で実施しております。</a:t>
            </a:r>
            <a:endParaRPr lang="en-US" altLang="ja-JP" dirty="0"/>
          </a:p>
          <a:p>
            <a:pPr defTabSz="914036">
              <a:defRPr/>
            </a:pPr>
            <a:endParaRPr lang="en-US" altLang="ja-JP" dirty="0"/>
          </a:p>
          <a:p>
            <a:pPr defTabSz="914036">
              <a:defRPr/>
            </a:pPr>
            <a:r>
              <a:rPr lang="ja-JP" altLang="en-US" dirty="0"/>
              <a:t>そのような考え方に県外の学生さんが触れていただくことで、</a:t>
            </a:r>
            <a:endParaRPr lang="en-US" altLang="ja-JP" dirty="0"/>
          </a:p>
          <a:p>
            <a:pPr defTabSz="914036">
              <a:defRPr/>
            </a:pPr>
            <a:r>
              <a:rPr lang="ja-JP" altLang="en-US" dirty="0"/>
              <a:t>必ずや自分たちの住む地域の防災について自主的に見つめなおすことにつながります。</a:t>
            </a:r>
            <a:endParaRPr lang="en-US" altLang="ja-JP" dirty="0"/>
          </a:p>
          <a:p>
            <a:pPr defTabSz="914036">
              <a:defRPr/>
            </a:pPr>
            <a:endParaRPr lang="en-US" altLang="ja-JP" dirty="0"/>
          </a:p>
          <a:p>
            <a:pPr defTabSz="914036">
              <a:defRPr/>
            </a:pPr>
            <a:r>
              <a:rPr lang="ja-JP" altLang="en-US" dirty="0"/>
              <a:t>今日はこの「高知県は「防災学習」」というキーワードを是非覚えて頂ければ幸いです。</a:t>
            </a:r>
            <a:endParaRPr lang="en-US" altLang="ja-JP" dirty="0"/>
          </a:p>
          <a:p>
            <a:pPr defTabSz="914036">
              <a:defRPr/>
            </a:pPr>
            <a:endParaRPr lang="en-US" altLang="ja-JP" dirty="0"/>
          </a:p>
          <a:p>
            <a:pPr defTabSz="914036">
              <a:defRPr/>
            </a:pPr>
            <a:r>
              <a:rPr lang="ja-JP" altLang="en-US" dirty="0"/>
              <a:t>他にも高知県の</a:t>
            </a:r>
            <a:r>
              <a:rPr lang="en-US" altLang="ja-JP" dirty="0"/>
              <a:t>SDGs</a:t>
            </a:r>
            <a:r>
              <a:rPr lang="ja-JP" altLang="en-US" dirty="0"/>
              <a:t>体験プログラムをまとめた、</a:t>
            </a:r>
            <a:endParaRPr lang="en-US" altLang="ja-JP" dirty="0"/>
          </a:p>
          <a:p>
            <a:pPr defTabSz="914036">
              <a:defRPr/>
            </a:pPr>
            <a:r>
              <a:rPr lang="ja-JP" altLang="en-US" dirty="0"/>
              <a:t>プログラム集を作成しております。</a:t>
            </a:r>
            <a:endParaRPr lang="en-US" altLang="ja-JP" dirty="0"/>
          </a:p>
          <a:p>
            <a:pPr defTabSz="914036">
              <a:defRPr/>
            </a:pPr>
            <a:r>
              <a:rPr lang="ja-JP" altLang="en-US" dirty="0"/>
              <a:t>皆様の机上にご用意しておりますので是非こちらもご参考ください。</a:t>
            </a:r>
            <a:endParaRPr lang="en-US" altLang="ja-JP" dirty="0"/>
          </a:p>
          <a:p>
            <a:pPr defTabSz="914036">
              <a:defRPr/>
            </a:pPr>
            <a:endParaRPr lang="en-US" altLang="ja-JP"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5f391192_04:notes"/>
          <p:cNvSpPr>
            <a:spLocks noGrp="1" noRot="1" noChangeAspect="1"/>
          </p:cNvSpPr>
          <p:nvPr>
            <p:ph type="sldImg" idx="2"/>
          </p:nvPr>
        </p:nvSpPr>
        <p:spPr>
          <a:xfrm>
            <a:off x="915988"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5f391192_04:notes"/>
          <p:cNvSpPr txBox="1">
            <a:spLocks noGrp="1"/>
          </p:cNvSpPr>
          <p:nvPr>
            <p:ph type="body" idx="1"/>
          </p:nvPr>
        </p:nvSpPr>
        <p:spPr>
          <a:xfrm>
            <a:off x="679768" y="4715159"/>
            <a:ext cx="5438140" cy="4466987"/>
          </a:xfrm>
          <a:prstGeom prst="rect">
            <a:avLst/>
          </a:prstGeom>
        </p:spPr>
        <p:txBody>
          <a:bodyPr spcFirstLastPara="1" wrap="square" lIns="95456" tIns="95456" rIns="95456" bIns="95456" anchor="t" anchorCtr="0">
            <a:noAutofit/>
          </a:bodyPr>
          <a:lstStyle/>
          <a:p>
            <a:r>
              <a:rPr lang="ja-JP" altLang="en-US" dirty="0"/>
              <a:t>つづきまして、高知県の教育旅行受け入れ体制についてご説明いたします。</a:t>
            </a:r>
            <a:endParaRPr lang="en-US" altLang="ja-JP" dirty="0"/>
          </a:p>
          <a:p>
            <a:endParaRPr lang="en-US" altLang="ja-JP" dirty="0"/>
          </a:p>
          <a:p>
            <a:r>
              <a:rPr lang="ja-JP" altLang="en-US" dirty="0"/>
              <a:t>高知県には東から西までの</a:t>
            </a:r>
            <a:r>
              <a:rPr lang="en-US" altLang="ja-JP" dirty="0"/>
              <a:t>8</a:t>
            </a:r>
            <a:r>
              <a:rPr lang="ja-JP" altLang="en-US" dirty="0"/>
              <a:t>つのエリアがあり、</a:t>
            </a:r>
            <a:endParaRPr lang="en-US" altLang="ja-JP" dirty="0"/>
          </a:p>
          <a:p>
            <a:r>
              <a:rPr lang="ja-JP" altLang="en-US" dirty="0"/>
              <a:t>各エリア毎に観光の窓口となる広域組織がございます。</a:t>
            </a:r>
            <a:endParaRPr lang="en-US" altLang="ja-JP" dirty="0"/>
          </a:p>
          <a:p>
            <a:r>
              <a:rPr lang="ja-JP" altLang="en-US" dirty="0"/>
              <a:t>例えば安芸・室戸エリアは高知県東部観光協議会、</a:t>
            </a:r>
            <a:endParaRPr lang="en-US" altLang="ja-JP" dirty="0"/>
          </a:p>
          <a:p>
            <a:r>
              <a:rPr lang="ja-JP" altLang="en-US" dirty="0"/>
              <a:t>物部川エリアは物部川</a:t>
            </a:r>
            <a:r>
              <a:rPr lang="en-US" altLang="ja-JP" dirty="0"/>
              <a:t>DMO</a:t>
            </a:r>
            <a:r>
              <a:rPr lang="ja-JP" altLang="en-US" dirty="0"/>
              <a:t>協議会が窓口になります。</a:t>
            </a:r>
            <a:endParaRPr lang="en-US" altLang="ja-JP" dirty="0"/>
          </a:p>
          <a:p>
            <a:endParaRPr lang="en-US" altLang="ja-JP" dirty="0"/>
          </a:p>
          <a:p>
            <a:pPr defTabSz="914036">
              <a:defRPr/>
            </a:pPr>
            <a:r>
              <a:rPr lang="ja-JP" altLang="en-US" dirty="0"/>
              <a:t>資料の下部「受入システム」をご覧ください。</a:t>
            </a:r>
            <a:endParaRPr lang="en-US" altLang="ja-JP" dirty="0"/>
          </a:p>
          <a:p>
            <a:pPr defTabSz="914036">
              <a:defRPr/>
            </a:pPr>
            <a:endParaRPr lang="en-US" altLang="ja-JP" dirty="0"/>
          </a:p>
          <a:p>
            <a:pPr defTabSz="914036">
              <a:defRPr/>
            </a:pPr>
            <a:r>
              <a:rPr lang="ja-JP" altLang="en-US" dirty="0"/>
              <a:t>通常旅行会社から手配を行う際、観光施設、体験施設等、それぞれ個々の施設に対して、</a:t>
            </a:r>
            <a:endParaRPr lang="en-US" altLang="ja-JP" dirty="0"/>
          </a:p>
          <a:p>
            <a:pPr defTabSz="914036">
              <a:defRPr/>
            </a:pPr>
            <a:r>
              <a:rPr lang="ja-JP" altLang="en-US" dirty="0"/>
              <a:t>予約手配の調整や精算等を行われているかと思います。</a:t>
            </a:r>
            <a:endParaRPr lang="en-US" altLang="ja-JP" dirty="0"/>
          </a:p>
          <a:p>
            <a:endParaRPr lang="en-US" altLang="ja-JP" dirty="0"/>
          </a:p>
          <a:p>
            <a:r>
              <a:rPr lang="ja-JP" altLang="en-US" dirty="0"/>
              <a:t>しかし、高知県では広域組織が地元観光施設、体験事業者へ一括した手配・調整・精算までを行う、</a:t>
            </a:r>
            <a:endParaRPr lang="en-US" altLang="ja-JP" dirty="0"/>
          </a:p>
          <a:p>
            <a:r>
              <a:rPr lang="ja-JP" altLang="en-US" kern="100" dirty="0">
                <a:solidFill>
                  <a:schemeClr val="tx2"/>
                </a:solidFill>
                <a:latin typeface="+mn-ea"/>
                <a:cs typeface="Times New Roman"/>
              </a:rPr>
              <a:t>ワンストップ窓口となっているので、</a:t>
            </a:r>
            <a:endParaRPr lang="en-US" altLang="ja-JP" b="0" dirty="0"/>
          </a:p>
          <a:p>
            <a:r>
              <a:rPr lang="ja-JP" altLang="en-US" dirty="0"/>
              <a:t>旅行会社からの手配先を広域組織にまとめることができ、</a:t>
            </a:r>
            <a:endParaRPr lang="en-US" altLang="ja-JP" dirty="0"/>
          </a:p>
          <a:p>
            <a:r>
              <a:rPr lang="ja-JP" altLang="en-US" dirty="0"/>
              <a:t>スムーズかつ正確にご手配いただくことができます。</a:t>
            </a:r>
            <a:endParaRPr lang="en-US" altLang="ja-JP" dirty="0"/>
          </a:p>
          <a:p>
            <a:r>
              <a:rPr lang="ja-JP" altLang="en-US" dirty="0"/>
              <a:t>これが他県にはない大きな特徴かつ、強みでございます。</a:t>
            </a:r>
            <a:endParaRPr lang="en-US" altLang="ja-JP" dirty="0"/>
          </a:p>
          <a:p>
            <a:endParaRPr lang="en-US" altLang="ja-JP" dirty="0"/>
          </a:p>
          <a:p>
            <a:r>
              <a:rPr lang="ja-JP" altLang="en-US" dirty="0"/>
              <a:t>この後各広域組織の担当者より具体的な体験プログラムの紹介をさせて頂きますので、</a:t>
            </a:r>
            <a:endParaRPr lang="en-US" altLang="ja-JP" dirty="0"/>
          </a:p>
          <a:p>
            <a:r>
              <a:rPr lang="ja-JP" altLang="en-US" dirty="0"/>
              <a:t>お楽しみに。</a:t>
            </a:r>
            <a:endParaRPr lang="en-US" altLang="ja-JP" dirty="0"/>
          </a:p>
          <a:p>
            <a:r>
              <a:rPr lang="ja-JP" altLang="en-US" dirty="0"/>
              <a:t>なお、仁淀川エリアのみ本日は私からご紹介させていただきます。</a:t>
            </a:r>
            <a:endParaRPr lang="en-US" altLang="ja-JP" dirty="0"/>
          </a:p>
        </p:txBody>
      </p:sp>
    </p:spTree>
    <p:extLst>
      <p:ext uri="{BB962C8B-B14F-4D97-AF65-F5344CB8AC3E}">
        <p14:creationId xmlns:p14="http://schemas.microsoft.com/office/powerpoint/2010/main" val="856517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5f391192_08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35f391192_085:notes"/>
          <p:cNvSpPr txBox="1">
            <a:spLocks noGrp="1"/>
          </p:cNvSpPr>
          <p:nvPr>
            <p:ph type="body" idx="1"/>
          </p:nvPr>
        </p:nvSpPr>
        <p:spPr>
          <a:xfrm>
            <a:off x="679768" y="4715157"/>
            <a:ext cx="5438140" cy="4466987"/>
          </a:xfrm>
          <a:prstGeom prst="rect">
            <a:avLst/>
          </a:prstGeom>
        </p:spPr>
        <p:txBody>
          <a:bodyPr spcFirstLastPara="1" wrap="square" lIns="95485" tIns="95485" rIns="95485" bIns="95485" anchor="t" anchorCtr="0">
            <a:noAutofit/>
          </a:bodyPr>
          <a:lstStyle/>
          <a:p>
            <a:r>
              <a:rPr lang="en-US" altLang="ja-JP" dirty="0"/>
              <a:t>12.12</a:t>
            </a:r>
            <a:r>
              <a:rPr lang="ja-JP" altLang="en-US" dirty="0"/>
              <a:t>東部観光協議会修正反映</a:t>
            </a:r>
            <a:endParaRPr dirty="0"/>
          </a:p>
        </p:txBody>
      </p:sp>
    </p:spTree>
    <p:extLst>
      <p:ext uri="{BB962C8B-B14F-4D97-AF65-F5344CB8AC3E}">
        <p14:creationId xmlns:p14="http://schemas.microsoft.com/office/powerpoint/2010/main" val="1331621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5f391192_08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35f391192_085:notes"/>
          <p:cNvSpPr txBox="1">
            <a:spLocks noGrp="1"/>
          </p:cNvSpPr>
          <p:nvPr>
            <p:ph type="body" idx="1"/>
          </p:nvPr>
        </p:nvSpPr>
        <p:spPr>
          <a:xfrm>
            <a:off x="679768" y="4715157"/>
            <a:ext cx="5438140" cy="4466987"/>
          </a:xfrm>
          <a:prstGeom prst="rect">
            <a:avLst/>
          </a:prstGeom>
        </p:spPr>
        <p:txBody>
          <a:bodyPr spcFirstLastPara="1" wrap="square" lIns="95485" tIns="95485" rIns="95485" bIns="95485" anchor="t" anchorCtr="0">
            <a:noAutofit/>
          </a:bodyPr>
          <a:lstStyle/>
          <a:p>
            <a:r>
              <a:rPr lang="en-US" altLang="ja-JP" dirty="0"/>
              <a:t>2024.12.12</a:t>
            </a:r>
            <a:r>
              <a:rPr lang="ja-JP" altLang="en-US" dirty="0"/>
              <a:t>修正</a:t>
            </a:r>
            <a:endParaRPr lang="en-US" altLang="ja-JP" dirty="0"/>
          </a:p>
        </p:txBody>
      </p:sp>
    </p:spTree>
    <p:extLst>
      <p:ext uri="{BB962C8B-B14F-4D97-AF65-F5344CB8AC3E}">
        <p14:creationId xmlns:p14="http://schemas.microsoft.com/office/powerpoint/2010/main" val="2121499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5f391192_08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35f391192_085:notes"/>
          <p:cNvSpPr txBox="1">
            <a:spLocks noGrp="1"/>
          </p:cNvSpPr>
          <p:nvPr>
            <p:ph type="body" idx="1"/>
          </p:nvPr>
        </p:nvSpPr>
        <p:spPr>
          <a:xfrm>
            <a:off x="679768" y="4715157"/>
            <a:ext cx="5438140" cy="4466987"/>
          </a:xfrm>
          <a:prstGeom prst="rect">
            <a:avLst/>
          </a:prstGeom>
        </p:spPr>
        <p:txBody>
          <a:bodyPr spcFirstLastPara="1" wrap="square" lIns="95485" tIns="95485" rIns="95485" bIns="95485" anchor="t" anchorCtr="0">
            <a:noAutofit/>
          </a:bodyPr>
          <a:lstStyle/>
          <a:p>
            <a:r>
              <a:rPr lang="en-US" altLang="ja-JP" dirty="0"/>
              <a:t>12.12</a:t>
            </a:r>
            <a:r>
              <a:rPr lang="ja-JP" altLang="en-US" dirty="0"/>
              <a:t>土佐れいほく観光協議会修正</a:t>
            </a:r>
            <a:endParaRPr lang="en-US" altLang="ja-JP" dirty="0"/>
          </a:p>
          <a:p>
            <a:endParaRPr dirty="0"/>
          </a:p>
        </p:txBody>
      </p:sp>
    </p:spTree>
    <p:extLst>
      <p:ext uri="{BB962C8B-B14F-4D97-AF65-F5344CB8AC3E}">
        <p14:creationId xmlns:p14="http://schemas.microsoft.com/office/powerpoint/2010/main" val="1982641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5f391192_08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35f391192_085:notes"/>
          <p:cNvSpPr txBox="1">
            <a:spLocks noGrp="1"/>
          </p:cNvSpPr>
          <p:nvPr>
            <p:ph type="body" idx="1"/>
          </p:nvPr>
        </p:nvSpPr>
        <p:spPr>
          <a:xfrm>
            <a:off x="679768" y="4715157"/>
            <a:ext cx="5438140" cy="4466987"/>
          </a:xfrm>
          <a:prstGeom prst="rect">
            <a:avLst/>
          </a:prstGeom>
        </p:spPr>
        <p:txBody>
          <a:bodyPr spcFirstLastPara="1" wrap="square" lIns="95485" tIns="95485" rIns="95485" bIns="95485" anchor="t" anchorCtr="0">
            <a:noAutofit/>
          </a:bodyPr>
          <a:lstStyle/>
          <a:p>
            <a:r>
              <a:rPr lang="en-US" altLang="ja-JP" dirty="0"/>
              <a:t>12.12</a:t>
            </a:r>
            <a:r>
              <a:rPr lang="ja-JP" altLang="en-US" dirty="0"/>
              <a:t>高知市観光協会修正反映</a:t>
            </a:r>
            <a:endParaRPr dirty="0"/>
          </a:p>
        </p:txBody>
      </p:sp>
    </p:spTree>
    <p:extLst>
      <p:ext uri="{BB962C8B-B14F-4D97-AF65-F5344CB8AC3E}">
        <p14:creationId xmlns:p14="http://schemas.microsoft.com/office/powerpoint/2010/main" val="1257138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a:extLst>
            <a:ext uri="{FF2B5EF4-FFF2-40B4-BE49-F238E27FC236}">
              <a16:creationId xmlns:a16="http://schemas.microsoft.com/office/drawing/2014/main" id="{3ED65865-6227-7EC6-8237-4422938A9991}"/>
            </a:ext>
          </a:extLst>
        </p:cNvPr>
        <p:cNvGrpSpPr/>
        <p:nvPr/>
      </p:nvGrpSpPr>
      <p:grpSpPr>
        <a:xfrm>
          <a:off x="0" y="0"/>
          <a:ext cx="0" cy="0"/>
          <a:chOff x="0" y="0"/>
          <a:chExt cx="0" cy="0"/>
        </a:xfrm>
      </p:grpSpPr>
      <p:sp>
        <p:nvSpPr>
          <p:cNvPr id="214" name="Google Shape;214;g35f391192_085:notes">
            <a:extLst>
              <a:ext uri="{FF2B5EF4-FFF2-40B4-BE49-F238E27FC236}">
                <a16:creationId xmlns:a16="http://schemas.microsoft.com/office/drawing/2014/main" id="{6D04B7ED-81FB-86F3-588C-036DEB70BEA1}"/>
              </a:ext>
            </a:extLst>
          </p:cNvPr>
          <p:cNvSpPr>
            <a:spLocks noGrp="1" noRot="1" noChangeAspect="1"/>
          </p:cNvSpPr>
          <p:nvPr>
            <p:ph type="sldImg" idx="2"/>
          </p:nvPr>
        </p:nvSpPr>
        <p:spPr>
          <a:xfrm>
            <a:off x="900113" y="739775"/>
            <a:ext cx="4935537"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35f391192_085:notes">
            <a:extLst>
              <a:ext uri="{FF2B5EF4-FFF2-40B4-BE49-F238E27FC236}">
                <a16:creationId xmlns:a16="http://schemas.microsoft.com/office/drawing/2014/main" id="{409F887A-AAEF-7426-BE73-E8973976E805}"/>
              </a:ext>
            </a:extLst>
          </p:cNvPr>
          <p:cNvSpPr txBox="1">
            <a:spLocks noGrp="1"/>
          </p:cNvSpPr>
          <p:nvPr>
            <p:ph type="body" idx="1"/>
          </p:nvPr>
        </p:nvSpPr>
        <p:spPr>
          <a:xfrm>
            <a:off x="673577" y="4686505"/>
            <a:ext cx="5388610" cy="4439841"/>
          </a:xfrm>
          <a:prstGeom prst="rect">
            <a:avLst/>
          </a:prstGeom>
        </p:spPr>
        <p:txBody>
          <a:bodyPr spcFirstLastPara="1" wrap="square" lIns="94734" tIns="94734" rIns="94734" bIns="94734" anchor="t" anchorCtr="0">
            <a:noAutofit/>
          </a:bodyPr>
          <a:lstStyle/>
          <a:p>
            <a:r>
              <a:rPr lang="ja-JP" altLang="en-US" dirty="0"/>
              <a:t>仁淀川エリアは高知市エリアの隣に位置し、</a:t>
            </a:r>
            <a:r>
              <a:rPr lang="ja-JP" altLang="en-US" dirty="0">
                <a:latin typeface="HG丸ｺﾞｼｯｸM-PRO"/>
                <a:ea typeface="HG丸ｺﾞｼｯｸM-PRO"/>
              </a:rPr>
              <a:t>高知市の宿泊施設等へのアクセスも良好です。</a:t>
            </a:r>
            <a:endParaRPr lang="en-US" altLang="ja-JP" dirty="0">
              <a:latin typeface="HG丸ｺﾞｼｯｸM-PRO"/>
              <a:ea typeface="HG丸ｺﾞｼｯｸM-PRO"/>
            </a:endParaRPr>
          </a:p>
          <a:p>
            <a:r>
              <a:rPr lang="ja-JP" altLang="en-US" dirty="0">
                <a:latin typeface="HG丸ｺﾞｼｯｸM-PRO"/>
                <a:ea typeface="HG丸ｺﾞｼｯｸM-PRO"/>
              </a:rPr>
              <a:t>また、国土交通省が発表する「水質が最も良好な河川」にこれまで何度も選ばれており、</a:t>
            </a:r>
            <a:endParaRPr lang="en-US" altLang="ja-JP" dirty="0">
              <a:latin typeface="HG丸ｺﾞｼｯｸM-PRO"/>
              <a:ea typeface="HG丸ｺﾞｼｯｸM-PRO"/>
            </a:endParaRPr>
          </a:p>
          <a:p>
            <a:r>
              <a:rPr lang="ja-JP" altLang="en-US" dirty="0">
                <a:latin typeface="HG丸ｺﾞｼｯｸM-PRO"/>
                <a:ea typeface="HG丸ｺﾞｼｯｸM-PRO"/>
              </a:rPr>
              <a:t>その水面の青さを表現した</a:t>
            </a:r>
            <a:r>
              <a:rPr lang="en-US" altLang="ja-JP" dirty="0">
                <a:latin typeface="HG丸ｺﾞｼｯｸM-PRO"/>
                <a:ea typeface="HG丸ｺﾞｼｯｸM-PRO"/>
              </a:rPr>
              <a:t>『</a:t>
            </a:r>
            <a:r>
              <a:rPr lang="ja-JP" altLang="en-US" dirty="0">
                <a:latin typeface="HG丸ｺﾞｼｯｸM-PRO"/>
                <a:ea typeface="HG丸ｺﾞｼｯｸM-PRO"/>
              </a:rPr>
              <a:t>仁淀ブルー</a:t>
            </a:r>
            <a:r>
              <a:rPr lang="en-US" altLang="ja-JP" dirty="0">
                <a:latin typeface="HG丸ｺﾞｼｯｸM-PRO"/>
                <a:ea typeface="HG丸ｺﾞｼｯｸM-PRO"/>
              </a:rPr>
              <a:t>』</a:t>
            </a:r>
            <a:r>
              <a:rPr lang="ja-JP" altLang="en-US" dirty="0">
                <a:latin typeface="HG丸ｺﾞｼｯｸM-PRO"/>
                <a:ea typeface="HG丸ｺﾞｼｯｸM-PRO"/>
              </a:rPr>
              <a:t>という言葉は全国的にも知られています。</a:t>
            </a:r>
            <a:endParaRPr lang="en-US" altLang="ja-JP" dirty="0">
              <a:latin typeface="HG丸ｺﾞｼｯｸM-PRO"/>
              <a:ea typeface="HG丸ｺﾞｼｯｸM-PRO"/>
            </a:endParaRPr>
          </a:p>
          <a:p>
            <a:endParaRPr lang="en-US" altLang="ja-JP" dirty="0">
              <a:latin typeface="HG丸ｺﾞｼｯｸM-PRO"/>
              <a:ea typeface="HG丸ｺﾞｼｯｸM-PRO"/>
            </a:endParaRPr>
          </a:p>
          <a:p>
            <a:r>
              <a:rPr lang="ja-JP" altLang="en-US" dirty="0"/>
              <a:t>そんな仁淀ブルーでのリバーアクティビティや、自然に囲まれた中でのサイクリング、</a:t>
            </a:r>
            <a:endParaRPr lang="en-US" altLang="ja-JP" dirty="0"/>
          </a:p>
          <a:p>
            <a:r>
              <a:rPr lang="ja-JP" altLang="en-US" dirty="0"/>
              <a:t>伝統の土佐和紙　紙すき体験、水害対策として</a:t>
            </a:r>
            <a:r>
              <a:rPr lang="en-US" altLang="ja-JP" dirty="0"/>
              <a:t>2024</a:t>
            </a:r>
            <a:r>
              <a:rPr lang="ja-JP" altLang="en-US" dirty="0"/>
              <a:t>年につくられた放水路の見学など、</a:t>
            </a:r>
            <a:endParaRPr lang="en-US" altLang="ja-JP" dirty="0"/>
          </a:p>
          <a:p>
            <a:r>
              <a:rPr lang="ja-JP" altLang="en-US" dirty="0"/>
              <a:t>様々な体験を行うことが出来ます。</a:t>
            </a:r>
            <a:endParaRPr lang="en-US" altLang="ja-JP" dirty="0"/>
          </a:p>
          <a:p>
            <a:endParaRPr lang="en-US" altLang="ja-JP" dirty="0"/>
          </a:p>
          <a:p>
            <a:r>
              <a:rPr lang="ja-JP" altLang="en-US" dirty="0"/>
              <a:t>詳細は仁淀ブルー観光協議会までお問い合わせいただければ幸いです。</a:t>
            </a:r>
            <a:endParaRPr lang="en-US" altLang="ja-JP" dirty="0"/>
          </a:p>
        </p:txBody>
      </p:sp>
    </p:spTree>
    <p:extLst>
      <p:ext uri="{BB962C8B-B14F-4D97-AF65-F5344CB8AC3E}">
        <p14:creationId xmlns:p14="http://schemas.microsoft.com/office/powerpoint/2010/main" val="4010631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031"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1032"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1033" name="Date Placeholder 3"/>
          <p:cNvSpPr>
            <a:spLocks noGrp="1"/>
          </p:cNvSpPr>
          <p:nvPr>
            <p:ph type="dt" sz="half" idx="10"/>
          </p:nvPr>
        </p:nvSpPr>
        <p:spPr/>
        <p:txBody>
          <a:bodyPr/>
          <a:lstStyle/>
          <a:p>
            <a:fld id="{48692E57-EA4F-4FDD-A600-65738D1EAC07}" type="datetimeFigureOut">
              <a:rPr kumimoji="1" lang="ja-JP" altLang="en-US" smtClean="0"/>
              <a:t>2025/3/31</a:t>
            </a:fld>
            <a:endParaRPr kumimoji="1" lang="ja-JP" altLang="en-US"/>
          </a:p>
        </p:txBody>
      </p:sp>
      <p:sp>
        <p:nvSpPr>
          <p:cNvPr id="1034" name="Footer Placeholder 4"/>
          <p:cNvSpPr>
            <a:spLocks noGrp="1"/>
          </p:cNvSpPr>
          <p:nvPr>
            <p:ph type="ftr" sz="quarter" idx="11"/>
          </p:nvPr>
        </p:nvSpPr>
        <p:spPr/>
        <p:txBody>
          <a:bodyPr/>
          <a:lstStyle/>
          <a:p>
            <a:endParaRPr kumimoji="1" lang="ja-JP" altLang="en-US"/>
          </a:p>
        </p:txBody>
      </p:sp>
      <p:sp>
        <p:nvSpPr>
          <p:cNvPr id="1035" name="Slide Number Placeholder 5"/>
          <p:cNvSpPr>
            <a:spLocks noGrp="1"/>
          </p:cNvSpPr>
          <p:nvPr>
            <p:ph type="sldNum" sz="quarter" idx="12"/>
          </p:nvPr>
        </p:nvSpPr>
        <p:spPr/>
        <p:txBody>
          <a:bodyPr/>
          <a:lstStyle/>
          <a:p>
            <a:fld id="{54395C66-B5C3-473F-A00B-267AF8CD11AE}" type="slidenum">
              <a:rPr kumimoji="1" lang="ja-JP" altLang="en-US" smtClean="0"/>
              <a:t>‹#›</a:t>
            </a:fld>
            <a:endParaRPr kumimoji="1" lang="ja-JP" altLang="en-US"/>
          </a:p>
        </p:txBody>
      </p:sp>
    </p:spTree>
    <p:extLst>
      <p:ext uri="{BB962C8B-B14F-4D97-AF65-F5344CB8AC3E}">
        <p14:creationId xmlns:p14="http://schemas.microsoft.com/office/powerpoint/2010/main" val="3656844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088" name="Title 1"/>
          <p:cNvSpPr>
            <a:spLocks noGrp="1"/>
          </p:cNvSpPr>
          <p:nvPr>
            <p:ph type="title"/>
          </p:nvPr>
        </p:nvSpPr>
        <p:spPr/>
        <p:txBody>
          <a:bodyPr/>
          <a:lstStyle/>
          <a:p>
            <a:r>
              <a:rPr lang="ja-JP" altLang="en-US"/>
              <a:t>マスター タイトルの書式設定</a:t>
            </a:r>
            <a:endParaRPr lang="en-US" dirty="0"/>
          </a:p>
        </p:txBody>
      </p:sp>
      <p:sp>
        <p:nvSpPr>
          <p:cNvPr id="1089"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90" name="Date Placeholder 3"/>
          <p:cNvSpPr>
            <a:spLocks noGrp="1"/>
          </p:cNvSpPr>
          <p:nvPr>
            <p:ph type="dt" sz="half" idx="10"/>
          </p:nvPr>
        </p:nvSpPr>
        <p:spPr/>
        <p:txBody>
          <a:bodyPr/>
          <a:lstStyle/>
          <a:p>
            <a:fld id="{48692E57-EA4F-4FDD-A600-65738D1EAC07}" type="datetimeFigureOut">
              <a:rPr kumimoji="1" lang="ja-JP" altLang="en-US" smtClean="0"/>
              <a:t>2025/3/31</a:t>
            </a:fld>
            <a:endParaRPr kumimoji="1" lang="ja-JP" altLang="en-US"/>
          </a:p>
        </p:txBody>
      </p:sp>
      <p:sp>
        <p:nvSpPr>
          <p:cNvPr id="1091" name="Footer Placeholder 4"/>
          <p:cNvSpPr>
            <a:spLocks noGrp="1"/>
          </p:cNvSpPr>
          <p:nvPr>
            <p:ph type="ftr" sz="quarter" idx="11"/>
          </p:nvPr>
        </p:nvSpPr>
        <p:spPr/>
        <p:txBody>
          <a:bodyPr/>
          <a:lstStyle/>
          <a:p>
            <a:endParaRPr kumimoji="1" lang="ja-JP" altLang="en-US"/>
          </a:p>
        </p:txBody>
      </p:sp>
      <p:sp>
        <p:nvSpPr>
          <p:cNvPr id="1092" name="Slide Number Placeholder 5"/>
          <p:cNvSpPr>
            <a:spLocks noGrp="1"/>
          </p:cNvSpPr>
          <p:nvPr>
            <p:ph type="sldNum" sz="quarter" idx="12"/>
          </p:nvPr>
        </p:nvSpPr>
        <p:spPr/>
        <p:txBody>
          <a:bodyPr/>
          <a:lstStyle/>
          <a:p>
            <a:fld id="{54395C66-B5C3-473F-A00B-267AF8CD11AE}" type="slidenum">
              <a:rPr kumimoji="1" lang="ja-JP" altLang="en-US" smtClean="0"/>
              <a:t>‹#›</a:t>
            </a:fld>
            <a:endParaRPr kumimoji="1" lang="ja-JP" altLang="en-US"/>
          </a:p>
        </p:txBody>
      </p:sp>
    </p:spTree>
    <p:extLst>
      <p:ext uri="{BB962C8B-B14F-4D97-AF65-F5344CB8AC3E}">
        <p14:creationId xmlns:p14="http://schemas.microsoft.com/office/powerpoint/2010/main" val="4218492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1094"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1095"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96" name="Date Placeholder 3"/>
          <p:cNvSpPr>
            <a:spLocks noGrp="1"/>
          </p:cNvSpPr>
          <p:nvPr>
            <p:ph type="dt" sz="half" idx="10"/>
          </p:nvPr>
        </p:nvSpPr>
        <p:spPr/>
        <p:txBody>
          <a:bodyPr/>
          <a:lstStyle/>
          <a:p>
            <a:fld id="{48692E57-EA4F-4FDD-A600-65738D1EAC07}" type="datetimeFigureOut">
              <a:rPr kumimoji="1" lang="ja-JP" altLang="en-US" smtClean="0"/>
              <a:t>2025/3/31</a:t>
            </a:fld>
            <a:endParaRPr kumimoji="1" lang="ja-JP" altLang="en-US"/>
          </a:p>
        </p:txBody>
      </p:sp>
      <p:sp>
        <p:nvSpPr>
          <p:cNvPr id="1097" name="Footer Placeholder 4"/>
          <p:cNvSpPr>
            <a:spLocks noGrp="1"/>
          </p:cNvSpPr>
          <p:nvPr>
            <p:ph type="ftr" sz="quarter" idx="11"/>
          </p:nvPr>
        </p:nvSpPr>
        <p:spPr/>
        <p:txBody>
          <a:bodyPr/>
          <a:lstStyle/>
          <a:p>
            <a:endParaRPr kumimoji="1" lang="ja-JP" altLang="en-US"/>
          </a:p>
        </p:txBody>
      </p:sp>
      <p:sp>
        <p:nvSpPr>
          <p:cNvPr id="1098" name="Slide Number Placeholder 5"/>
          <p:cNvSpPr>
            <a:spLocks noGrp="1"/>
          </p:cNvSpPr>
          <p:nvPr>
            <p:ph type="sldNum" sz="quarter" idx="12"/>
          </p:nvPr>
        </p:nvSpPr>
        <p:spPr/>
        <p:txBody>
          <a:bodyPr/>
          <a:lstStyle/>
          <a:p>
            <a:fld id="{54395C66-B5C3-473F-A00B-267AF8CD11AE}" type="slidenum">
              <a:rPr kumimoji="1" lang="ja-JP" altLang="en-US" smtClean="0"/>
              <a:t>‹#›</a:t>
            </a:fld>
            <a:endParaRPr kumimoji="1" lang="ja-JP" altLang="en-US"/>
          </a:p>
        </p:txBody>
      </p:sp>
    </p:spTree>
    <p:extLst>
      <p:ext uri="{BB962C8B-B14F-4D97-AF65-F5344CB8AC3E}">
        <p14:creationId xmlns:p14="http://schemas.microsoft.com/office/powerpoint/2010/main" val="838603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51"/>
        <p:cNvGrpSpPr/>
        <p:nvPr/>
      </p:nvGrpSpPr>
      <p:grpSpPr>
        <a:xfrm>
          <a:off x="0" y="0"/>
          <a:ext cx="0" cy="0"/>
          <a:chOff x="0" y="0"/>
          <a:chExt cx="0" cy="0"/>
        </a:xfrm>
      </p:grpSpPr>
      <p:sp>
        <p:nvSpPr>
          <p:cNvPr id="58" name="Google Shape;58;p7"/>
          <p:cNvSpPr txBox="1">
            <a:spLocks noGrp="1"/>
          </p:cNvSpPr>
          <p:nvPr>
            <p:ph type="title"/>
          </p:nvPr>
        </p:nvSpPr>
        <p:spPr>
          <a:xfrm>
            <a:off x="3822000" y="1190966"/>
            <a:ext cx="4864800" cy="921200"/>
          </a:xfrm>
          <a:prstGeom prst="rect">
            <a:avLst/>
          </a:prstGeom>
        </p:spPr>
        <p:txBody>
          <a:bodyPr spcFirstLastPara="1" wrap="square" lIns="91425" tIns="91425" rIns="91425" bIns="91425"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9" name="Google Shape;59;p7"/>
          <p:cNvSpPr txBox="1">
            <a:spLocks noGrp="1"/>
          </p:cNvSpPr>
          <p:nvPr>
            <p:ph type="body" idx="1"/>
          </p:nvPr>
        </p:nvSpPr>
        <p:spPr>
          <a:xfrm>
            <a:off x="3822001" y="2301200"/>
            <a:ext cx="2361300" cy="40320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60" name="Google Shape;60;p7"/>
          <p:cNvSpPr txBox="1">
            <a:spLocks noGrp="1"/>
          </p:cNvSpPr>
          <p:nvPr>
            <p:ph type="body" idx="2"/>
          </p:nvPr>
        </p:nvSpPr>
        <p:spPr>
          <a:xfrm>
            <a:off x="6325499" y="2301200"/>
            <a:ext cx="2361300" cy="40320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61" name="Google Shape;61;p7"/>
          <p:cNvSpPr txBox="1">
            <a:spLocks noGrp="1"/>
          </p:cNvSpPr>
          <p:nvPr>
            <p:ph type="sldNum" idx="12"/>
          </p:nvPr>
        </p:nvSpPr>
        <p:spPr>
          <a:xfrm>
            <a:off x="76210" y="6333135"/>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65908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
        <p:cNvGrpSpPr/>
        <p:nvPr/>
      </p:nvGrpSpPr>
      <p:grpSpPr>
        <a:xfrm>
          <a:off x="0" y="0"/>
          <a:ext cx="0" cy="0"/>
          <a:chOff x="0" y="0"/>
          <a:chExt cx="0" cy="0"/>
        </a:xfrm>
      </p:grpSpPr>
      <p:sp>
        <p:nvSpPr>
          <p:cNvPr id="32" name="Google Shape;32;p4"/>
          <p:cNvSpPr txBox="1">
            <a:spLocks noGrp="1"/>
          </p:cNvSpPr>
          <p:nvPr>
            <p:ph type="body" idx="1"/>
          </p:nvPr>
        </p:nvSpPr>
        <p:spPr>
          <a:xfrm>
            <a:off x="3344575" y="1764800"/>
            <a:ext cx="3859200" cy="1093200"/>
          </a:xfrm>
          <a:prstGeom prst="rect">
            <a:avLst/>
          </a:prstGeom>
        </p:spPr>
        <p:txBody>
          <a:bodyPr spcFirstLastPara="1" wrap="square" lIns="91425" tIns="91425" rIns="91425" bIns="91425" anchor="t" anchorCtr="0"/>
          <a:lstStyle>
            <a:lvl1pPr marL="457200" lvl="0" indent="-393700" rtl="0">
              <a:spcBef>
                <a:spcPts val="600"/>
              </a:spcBef>
              <a:spcAft>
                <a:spcPts val="0"/>
              </a:spcAft>
              <a:buClr>
                <a:srgbClr val="51B148"/>
              </a:buClr>
              <a:buSzPts val="2600"/>
              <a:buChar char="⊷"/>
              <a:defRPr sz="2600" i="1">
                <a:solidFill>
                  <a:srgbClr val="51B148"/>
                </a:solidFill>
              </a:defRPr>
            </a:lvl1pPr>
            <a:lvl2pPr marL="914400" lvl="1" indent="-393700" rtl="0">
              <a:spcBef>
                <a:spcPts val="0"/>
              </a:spcBef>
              <a:spcAft>
                <a:spcPts val="0"/>
              </a:spcAft>
              <a:buClr>
                <a:srgbClr val="51B148"/>
              </a:buClr>
              <a:buSzPts val="2600"/>
              <a:buChar char="⊶"/>
              <a:defRPr sz="2600" i="1">
                <a:solidFill>
                  <a:srgbClr val="51B148"/>
                </a:solidFill>
              </a:defRPr>
            </a:lvl2pPr>
            <a:lvl3pPr marL="1371600" lvl="2" indent="-393700" rtl="0">
              <a:spcBef>
                <a:spcPts val="0"/>
              </a:spcBef>
              <a:spcAft>
                <a:spcPts val="0"/>
              </a:spcAft>
              <a:buClr>
                <a:srgbClr val="51B148"/>
              </a:buClr>
              <a:buSzPts val="2600"/>
              <a:buChar char="⊸"/>
              <a:defRPr sz="2600" i="1">
                <a:solidFill>
                  <a:srgbClr val="51B148"/>
                </a:solidFill>
              </a:defRPr>
            </a:lvl3pPr>
            <a:lvl4pPr marL="1828800" lvl="3" indent="-393700" rtl="0">
              <a:spcBef>
                <a:spcPts val="0"/>
              </a:spcBef>
              <a:spcAft>
                <a:spcPts val="0"/>
              </a:spcAft>
              <a:buClr>
                <a:srgbClr val="51B148"/>
              </a:buClr>
              <a:buSzPts val="2600"/>
              <a:buChar char="●"/>
              <a:defRPr sz="2600" i="1">
                <a:solidFill>
                  <a:srgbClr val="51B148"/>
                </a:solidFill>
              </a:defRPr>
            </a:lvl4pPr>
            <a:lvl5pPr marL="2286000" lvl="4" indent="-393700" rtl="0">
              <a:spcBef>
                <a:spcPts val="0"/>
              </a:spcBef>
              <a:spcAft>
                <a:spcPts val="0"/>
              </a:spcAft>
              <a:buClr>
                <a:srgbClr val="51B148"/>
              </a:buClr>
              <a:buSzPts val="2600"/>
              <a:buChar char="○"/>
              <a:defRPr sz="2600" i="1">
                <a:solidFill>
                  <a:srgbClr val="51B148"/>
                </a:solidFill>
              </a:defRPr>
            </a:lvl5pPr>
            <a:lvl6pPr marL="2743200" lvl="5" indent="-393700" rtl="0">
              <a:spcBef>
                <a:spcPts val="0"/>
              </a:spcBef>
              <a:spcAft>
                <a:spcPts val="0"/>
              </a:spcAft>
              <a:buClr>
                <a:srgbClr val="51B148"/>
              </a:buClr>
              <a:buSzPts val="2600"/>
              <a:buChar char="■"/>
              <a:defRPr sz="2600" i="1">
                <a:solidFill>
                  <a:srgbClr val="51B148"/>
                </a:solidFill>
              </a:defRPr>
            </a:lvl6pPr>
            <a:lvl7pPr marL="3200400" lvl="6" indent="-393700" rtl="0">
              <a:spcBef>
                <a:spcPts val="0"/>
              </a:spcBef>
              <a:spcAft>
                <a:spcPts val="0"/>
              </a:spcAft>
              <a:buClr>
                <a:srgbClr val="51B148"/>
              </a:buClr>
              <a:buSzPts val="2600"/>
              <a:buChar char="●"/>
              <a:defRPr sz="2600" i="1">
                <a:solidFill>
                  <a:srgbClr val="51B148"/>
                </a:solidFill>
              </a:defRPr>
            </a:lvl7pPr>
            <a:lvl8pPr marL="3657600" lvl="7" indent="-393700" rtl="0">
              <a:spcBef>
                <a:spcPts val="0"/>
              </a:spcBef>
              <a:spcAft>
                <a:spcPts val="0"/>
              </a:spcAft>
              <a:buClr>
                <a:srgbClr val="51B148"/>
              </a:buClr>
              <a:buSzPts val="2600"/>
              <a:buChar char="○"/>
              <a:defRPr sz="2600" i="1">
                <a:solidFill>
                  <a:srgbClr val="51B148"/>
                </a:solidFill>
              </a:defRPr>
            </a:lvl8pPr>
            <a:lvl9pPr marL="4114800" lvl="8" indent="-393700">
              <a:spcBef>
                <a:spcPts val="0"/>
              </a:spcBef>
              <a:spcAft>
                <a:spcPts val="0"/>
              </a:spcAft>
              <a:buClr>
                <a:srgbClr val="51B148"/>
              </a:buClr>
              <a:buSzPts val="2600"/>
              <a:buChar char="■"/>
              <a:defRPr sz="2600" i="1">
                <a:solidFill>
                  <a:srgbClr val="51B148"/>
                </a:solidFill>
              </a:defRPr>
            </a:lvl9pPr>
          </a:lstStyle>
          <a:p>
            <a:endParaRPr/>
          </a:p>
        </p:txBody>
      </p:sp>
      <p:sp>
        <p:nvSpPr>
          <p:cNvPr id="34" name="Google Shape;34;p4"/>
          <p:cNvSpPr txBox="1">
            <a:spLocks noGrp="1"/>
          </p:cNvSpPr>
          <p:nvPr>
            <p:ph type="sldNum" idx="12"/>
          </p:nvPr>
        </p:nvSpPr>
        <p:spPr>
          <a:xfrm>
            <a:off x="76210" y="6333135"/>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36339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5"/>
        <p:cNvGrpSpPr/>
        <p:nvPr/>
      </p:nvGrpSpPr>
      <p:grpSpPr>
        <a:xfrm>
          <a:off x="0" y="0"/>
          <a:ext cx="0" cy="0"/>
          <a:chOff x="0" y="0"/>
          <a:chExt cx="0" cy="0"/>
        </a:xfrm>
      </p:grpSpPr>
      <p:sp>
        <p:nvSpPr>
          <p:cNvPr id="40" name="Google Shape;40;p5"/>
          <p:cNvSpPr txBox="1">
            <a:spLocks noGrp="1"/>
          </p:cNvSpPr>
          <p:nvPr>
            <p:ph type="title"/>
          </p:nvPr>
        </p:nvSpPr>
        <p:spPr>
          <a:xfrm>
            <a:off x="4320075" y="1190966"/>
            <a:ext cx="4366800" cy="921200"/>
          </a:xfrm>
          <a:prstGeom prst="rect">
            <a:avLst/>
          </a:prstGeom>
        </p:spPr>
        <p:txBody>
          <a:bodyPr spcFirstLastPara="1" wrap="square" lIns="91425" tIns="91425" rIns="91425" bIns="91425"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41" name="Google Shape;41;p5"/>
          <p:cNvSpPr txBox="1">
            <a:spLocks noGrp="1"/>
          </p:cNvSpPr>
          <p:nvPr>
            <p:ph type="body" idx="1"/>
          </p:nvPr>
        </p:nvSpPr>
        <p:spPr>
          <a:xfrm>
            <a:off x="4320075" y="2258900"/>
            <a:ext cx="4366800" cy="4074400"/>
          </a:xfrm>
          <a:prstGeom prst="rect">
            <a:avLst/>
          </a:prstGeom>
        </p:spPr>
        <p:txBody>
          <a:bodyPr spcFirstLastPara="1" wrap="square" lIns="91425" tIns="91425" rIns="91425" bIns="91425" anchor="t" anchorCtr="0"/>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42" name="Google Shape;42;p5"/>
          <p:cNvSpPr txBox="1">
            <a:spLocks noGrp="1"/>
          </p:cNvSpPr>
          <p:nvPr>
            <p:ph type="sldNum" idx="12"/>
          </p:nvPr>
        </p:nvSpPr>
        <p:spPr>
          <a:xfrm>
            <a:off x="76210" y="6333135"/>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289760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4" name="Google Shape;14;p2"/>
          <p:cNvSpPr txBox="1">
            <a:spLocks noGrp="1"/>
          </p:cNvSpPr>
          <p:nvPr>
            <p:ph type="ctrTitle"/>
          </p:nvPr>
        </p:nvSpPr>
        <p:spPr>
          <a:xfrm>
            <a:off x="4918075" y="2655801"/>
            <a:ext cx="3957900" cy="15464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3102191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37" name="Title 1"/>
          <p:cNvSpPr>
            <a:spLocks noGrp="1"/>
          </p:cNvSpPr>
          <p:nvPr>
            <p:ph type="title"/>
          </p:nvPr>
        </p:nvSpPr>
        <p:spPr/>
        <p:txBody>
          <a:bodyPr/>
          <a:lstStyle/>
          <a:p>
            <a:r>
              <a:rPr lang="ja-JP" altLang="en-US"/>
              <a:t>マスター タイトルの書式設定</a:t>
            </a:r>
            <a:endParaRPr lang="en-US" dirty="0"/>
          </a:p>
        </p:txBody>
      </p:sp>
      <p:sp>
        <p:nvSpPr>
          <p:cNvPr id="1038"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39" name="Date Placeholder 3"/>
          <p:cNvSpPr>
            <a:spLocks noGrp="1"/>
          </p:cNvSpPr>
          <p:nvPr>
            <p:ph type="dt" sz="half" idx="10"/>
          </p:nvPr>
        </p:nvSpPr>
        <p:spPr/>
        <p:txBody>
          <a:bodyPr/>
          <a:lstStyle/>
          <a:p>
            <a:fld id="{48692E57-EA4F-4FDD-A600-65738D1EAC07}" type="datetimeFigureOut">
              <a:rPr kumimoji="1" lang="ja-JP" altLang="en-US" smtClean="0"/>
              <a:t>2025/3/31</a:t>
            </a:fld>
            <a:endParaRPr kumimoji="1" lang="ja-JP" altLang="en-US"/>
          </a:p>
        </p:txBody>
      </p:sp>
      <p:sp>
        <p:nvSpPr>
          <p:cNvPr id="1040" name="Footer Placeholder 4"/>
          <p:cNvSpPr>
            <a:spLocks noGrp="1"/>
          </p:cNvSpPr>
          <p:nvPr>
            <p:ph type="ftr" sz="quarter" idx="11"/>
          </p:nvPr>
        </p:nvSpPr>
        <p:spPr/>
        <p:txBody>
          <a:bodyPr/>
          <a:lstStyle/>
          <a:p>
            <a:endParaRPr kumimoji="1" lang="ja-JP" altLang="en-US"/>
          </a:p>
        </p:txBody>
      </p:sp>
      <p:sp>
        <p:nvSpPr>
          <p:cNvPr id="1041" name="Slide Number Placeholder 5"/>
          <p:cNvSpPr>
            <a:spLocks noGrp="1"/>
          </p:cNvSpPr>
          <p:nvPr>
            <p:ph type="sldNum" sz="quarter" idx="12"/>
          </p:nvPr>
        </p:nvSpPr>
        <p:spPr/>
        <p:txBody>
          <a:bodyPr/>
          <a:lstStyle/>
          <a:p>
            <a:fld id="{54395C66-B5C3-473F-A00B-267AF8CD11AE}" type="slidenum">
              <a:rPr kumimoji="1" lang="ja-JP" altLang="en-US" smtClean="0"/>
              <a:t>‹#›</a:t>
            </a:fld>
            <a:endParaRPr kumimoji="1" lang="ja-JP" altLang="en-US"/>
          </a:p>
        </p:txBody>
      </p:sp>
    </p:spTree>
    <p:extLst>
      <p:ext uri="{BB962C8B-B14F-4D97-AF65-F5344CB8AC3E}">
        <p14:creationId xmlns:p14="http://schemas.microsoft.com/office/powerpoint/2010/main" val="3547562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043"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1044"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1045" name="Date Placeholder 3"/>
          <p:cNvSpPr>
            <a:spLocks noGrp="1"/>
          </p:cNvSpPr>
          <p:nvPr>
            <p:ph type="dt" sz="half" idx="10"/>
          </p:nvPr>
        </p:nvSpPr>
        <p:spPr/>
        <p:txBody>
          <a:bodyPr/>
          <a:lstStyle/>
          <a:p>
            <a:fld id="{48692E57-EA4F-4FDD-A600-65738D1EAC07}" type="datetimeFigureOut">
              <a:rPr kumimoji="1" lang="ja-JP" altLang="en-US" smtClean="0"/>
              <a:t>2025/3/31</a:t>
            </a:fld>
            <a:endParaRPr kumimoji="1" lang="ja-JP" altLang="en-US"/>
          </a:p>
        </p:txBody>
      </p:sp>
      <p:sp>
        <p:nvSpPr>
          <p:cNvPr id="1046" name="Footer Placeholder 4"/>
          <p:cNvSpPr>
            <a:spLocks noGrp="1"/>
          </p:cNvSpPr>
          <p:nvPr>
            <p:ph type="ftr" sz="quarter" idx="11"/>
          </p:nvPr>
        </p:nvSpPr>
        <p:spPr/>
        <p:txBody>
          <a:bodyPr/>
          <a:lstStyle/>
          <a:p>
            <a:endParaRPr kumimoji="1" lang="ja-JP" altLang="en-US"/>
          </a:p>
        </p:txBody>
      </p:sp>
      <p:sp>
        <p:nvSpPr>
          <p:cNvPr id="1047" name="Slide Number Placeholder 5"/>
          <p:cNvSpPr>
            <a:spLocks noGrp="1"/>
          </p:cNvSpPr>
          <p:nvPr>
            <p:ph type="sldNum" sz="quarter" idx="12"/>
          </p:nvPr>
        </p:nvSpPr>
        <p:spPr/>
        <p:txBody>
          <a:bodyPr/>
          <a:lstStyle/>
          <a:p>
            <a:fld id="{54395C66-B5C3-473F-A00B-267AF8CD11AE}" type="slidenum">
              <a:rPr kumimoji="1" lang="ja-JP" altLang="en-US" smtClean="0"/>
              <a:t>‹#›</a:t>
            </a:fld>
            <a:endParaRPr kumimoji="1" lang="ja-JP" altLang="en-US"/>
          </a:p>
        </p:txBody>
      </p:sp>
    </p:spTree>
    <p:extLst>
      <p:ext uri="{BB962C8B-B14F-4D97-AF65-F5344CB8AC3E}">
        <p14:creationId xmlns:p14="http://schemas.microsoft.com/office/powerpoint/2010/main" val="1685640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049" name="Title 1"/>
          <p:cNvSpPr>
            <a:spLocks noGrp="1"/>
          </p:cNvSpPr>
          <p:nvPr>
            <p:ph type="title"/>
          </p:nvPr>
        </p:nvSpPr>
        <p:spPr/>
        <p:txBody>
          <a:bodyPr/>
          <a:lstStyle/>
          <a:p>
            <a:r>
              <a:rPr lang="ja-JP" altLang="en-US"/>
              <a:t>マスター タイトルの書式設定</a:t>
            </a:r>
            <a:endParaRPr lang="en-US" dirty="0"/>
          </a:p>
        </p:txBody>
      </p:sp>
      <p:sp>
        <p:nvSpPr>
          <p:cNvPr id="1050"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51"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52" name="Date Placeholder 4"/>
          <p:cNvSpPr>
            <a:spLocks noGrp="1"/>
          </p:cNvSpPr>
          <p:nvPr>
            <p:ph type="dt" sz="half" idx="10"/>
          </p:nvPr>
        </p:nvSpPr>
        <p:spPr/>
        <p:txBody>
          <a:bodyPr/>
          <a:lstStyle/>
          <a:p>
            <a:fld id="{48692E57-EA4F-4FDD-A600-65738D1EAC07}" type="datetimeFigureOut">
              <a:rPr kumimoji="1" lang="ja-JP" altLang="en-US" smtClean="0"/>
              <a:t>2025/3/31</a:t>
            </a:fld>
            <a:endParaRPr kumimoji="1" lang="ja-JP" altLang="en-US"/>
          </a:p>
        </p:txBody>
      </p:sp>
      <p:sp>
        <p:nvSpPr>
          <p:cNvPr id="1053" name="Footer Placeholder 5"/>
          <p:cNvSpPr>
            <a:spLocks noGrp="1"/>
          </p:cNvSpPr>
          <p:nvPr>
            <p:ph type="ftr" sz="quarter" idx="11"/>
          </p:nvPr>
        </p:nvSpPr>
        <p:spPr/>
        <p:txBody>
          <a:bodyPr/>
          <a:lstStyle/>
          <a:p>
            <a:endParaRPr kumimoji="1" lang="ja-JP" altLang="en-US"/>
          </a:p>
        </p:txBody>
      </p:sp>
      <p:sp>
        <p:nvSpPr>
          <p:cNvPr id="1054" name="Slide Number Placeholder 6"/>
          <p:cNvSpPr>
            <a:spLocks noGrp="1"/>
          </p:cNvSpPr>
          <p:nvPr>
            <p:ph type="sldNum" sz="quarter" idx="12"/>
          </p:nvPr>
        </p:nvSpPr>
        <p:spPr/>
        <p:txBody>
          <a:bodyPr/>
          <a:lstStyle/>
          <a:p>
            <a:fld id="{54395C66-B5C3-473F-A00B-267AF8CD11AE}" type="slidenum">
              <a:rPr kumimoji="1" lang="ja-JP" altLang="en-US" smtClean="0"/>
              <a:t>‹#›</a:t>
            </a:fld>
            <a:endParaRPr kumimoji="1" lang="ja-JP" altLang="en-US"/>
          </a:p>
        </p:txBody>
      </p:sp>
    </p:spTree>
    <p:extLst>
      <p:ext uri="{BB962C8B-B14F-4D97-AF65-F5344CB8AC3E}">
        <p14:creationId xmlns:p14="http://schemas.microsoft.com/office/powerpoint/2010/main" val="388464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56"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1057"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058"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59"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060"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61" name="Date Placeholder 6"/>
          <p:cNvSpPr>
            <a:spLocks noGrp="1"/>
          </p:cNvSpPr>
          <p:nvPr>
            <p:ph type="dt" sz="half" idx="10"/>
          </p:nvPr>
        </p:nvSpPr>
        <p:spPr/>
        <p:txBody>
          <a:bodyPr/>
          <a:lstStyle/>
          <a:p>
            <a:fld id="{48692E57-EA4F-4FDD-A600-65738D1EAC07}" type="datetimeFigureOut">
              <a:rPr kumimoji="1" lang="ja-JP" altLang="en-US" smtClean="0"/>
              <a:t>2025/3/31</a:t>
            </a:fld>
            <a:endParaRPr kumimoji="1" lang="ja-JP" altLang="en-US"/>
          </a:p>
        </p:txBody>
      </p:sp>
      <p:sp>
        <p:nvSpPr>
          <p:cNvPr id="1062" name="Footer Placeholder 7"/>
          <p:cNvSpPr>
            <a:spLocks noGrp="1"/>
          </p:cNvSpPr>
          <p:nvPr>
            <p:ph type="ftr" sz="quarter" idx="11"/>
          </p:nvPr>
        </p:nvSpPr>
        <p:spPr/>
        <p:txBody>
          <a:bodyPr/>
          <a:lstStyle/>
          <a:p>
            <a:endParaRPr kumimoji="1" lang="ja-JP" altLang="en-US"/>
          </a:p>
        </p:txBody>
      </p:sp>
      <p:sp>
        <p:nvSpPr>
          <p:cNvPr id="1063" name="Slide Number Placeholder 8"/>
          <p:cNvSpPr>
            <a:spLocks noGrp="1"/>
          </p:cNvSpPr>
          <p:nvPr>
            <p:ph type="sldNum" sz="quarter" idx="12"/>
          </p:nvPr>
        </p:nvSpPr>
        <p:spPr/>
        <p:txBody>
          <a:bodyPr/>
          <a:lstStyle/>
          <a:p>
            <a:fld id="{54395C66-B5C3-473F-A00B-267AF8CD11AE}" type="slidenum">
              <a:rPr kumimoji="1" lang="ja-JP" altLang="en-US" smtClean="0"/>
              <a:t>‹#›</a:t>
            </a:fld>
            <a:endParaRPr kumimoji="1" lang="ja-JP" altLang="en-US"/>
          </a:p>
        </p:txBody>
      </p:sp>
    </p:spTree>
    <p:extLst>
      <p:ext uri="{BB962C8B-B14F-4D97-AF65-F5344CB8AC3E}">
        <p14:creationId xmlns:p14="http://schemas.microsoft.com/office/powerpoint/2010/main" val="2824532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065" name="Title 1"/>
          <p:cNvSpPr>
            <a:spLocks noGrp="1"/>
          </p:cNvSpPr>
          <p:nvPr>
            <p:ph type="title"/>
          </p:nvPr>
        </p:nvSpPr>
        <p:spPr/>
        <p:txBody>
          <a:bodyPr/>
          <a:lstStyle/>
          <a:p>
            <a:r>
              <a:rPr lang="ja-JP" altLang="en-US"/>
              <a:t>マスター タイトルの書式設定</a:t>
            </a:r>
            <a:endParaRPr lang="en-US" dirty="0"/>
          </a:p>
        </p:txBody>
      </p:sp>
      <p:sp>
        <p:nvSpPr>
          <p:cNvPr id="1066" name="Date Placeholder 2"/>
          <p:cNvSpPr>
            <a:spLocks noGrp="1"/>
          </p:cNvSpPr>
          <p:nvPr>
            <p:ph type="dt" sz="half" idx="10"/>
          </p:nvPr>
        </p:nvSpPr>
        <p:spPr/>
        <p:txBody>
          <a:bodyPr/>
          <a:lstStyle/>
          <a:p>
            <a:fld id="{48692E57-EA4F-4FDD-A600-65738D1EAC07}" type="datetimeFigureOut">
              <a:rPr kumimoji="1" lang="ja-JP" altLang="en-US" smtClean="0"/>
              <a:t>2025/3/31</a:t>
            </a:fld>
            <a:endParaRPr kumimoji="1" lang="ja-JP" altLang="en-US"/>
          </a:p>
        </p:txBody>
      </p:sp>
      <p:sp>
        <p:nvSpPr>
          <p:cNvPr id="1067" name="Footer Placeholder 3"/>
          <p:cNvSpPr>
            <a:spLocks noGrp="1"/>
          </p:cNvSpPr>
          <p:nvPr>
            <p:ph type="ftr" sz="quarter" idx="11"/>
          </p:nvPr>
        </p:nvSpPr>
        <p:spPr/>
        <p:txBody>
          <a:bodyPr/>
          <a:lstStyle/>
          <a:p>
            <a:endParaRPr kumimoji="1" lang="ja-JP" altLang="en-US"/>
          </a:p>
        </p:txBody>
      </p:sp>
      <p:sp>
        <p:nvSpPr>
          <p:cNvPr id="1068" name="Slide Number Placeholder 4"/>
          <p:cNvSpPr>
            <a:spLocks noGrp="1"/>
          </p:cNvSpPr>
          <p:nvPr>
            <p:ph type="sldNum" sz="quarter" idx="12"/>
          </p:nvPr>
        </p:nvSpPr>
        <p:spPr/>
        <p:txBody>
          <a:bodyPr/>
          <a:lstStyle/>
          <a:p>
            <a:fld id="{54395C66-B5C3-473F-A00B-267AF8CD11AE}" type="slidenum">
              <a:rPr kumimoji="1" lang="ja-JP" altLang="en-US" smtClean="0"/>
              <a:t>‹#›</a:t>
            </a:fld>
            <a:endParaRPr kumimoji="1" lang="ja-JP" altLang="en-US"/>
          </a:p>
        </p:txBody>
      </p:sp>
    </p:spTree>
    <p:extLst>
      <p:ext uri="{BB962C8B-B14F-4D97-AF65-F5344CB8AC3E}">
        <p14:creationId xmlns:p14="http://schemas.microsoft.com/office/powerpoint/2010/main" val="3940017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070" name="Date Placeholder 1"/>
          <p:cNvSpPr>
            <a:spLocks noGrp="1"/>
          </p:cNvSpPr>
          <p:nvPr>
            <p:ph type="dt" sz="half" idx="10"/>
          </p:nvPr>
        </p:nvSpPr>
        <p:spPr/>
        <p:txBody>
          <a:bodyPr/>
          <a:lstStyle/>
          <a:p>
            <a:fld id="{48692E57-EA4F-4FDD-A600-65738D1EAC07}" type="datetimeFigureOut">
              <a:rPr kumimoji="1" lang="ja-JP" altLang="en-US" smtClean="0"/>
              <a:t>2025/3/31</a:t>
            </a:fld>
            <a:endParaRPr kumimoji="1" lang="ja-JP" altLang="en-US"/>
          </a:p>
        </p:txBody>
      </p:sp>
      <p:sp>
        <p:nvSpPr>
          <p:cNvPr id="1071" name="Footer Placeholder 2"/>
          <p:cNvSpPr>
            <a:spLocks noGrp="1"/>
          </p:cNvSpPr>
          <p:nvPr>
            <p:ph type="ftr" sz="quarter" idx="11"/>
          </p:nvPr>
        </p:nvSpPr>
        <p:spPr/>
        <p:txBody>
          <a:bodyPr/>
          <a:lstStyle/>
          <a:p>
            <a:endParaRPr kumimoji="1" lang="ja-JP" altLang="en-US"/>
          </a:p>
        </p:txBody>
      </p:sp>
      <p:sp>
        <p:nvSpPr>
          <p:cNvPr id="1072" name="Slide Number Placeholder 3"/>
          <p:cNvSpPr>
            <a:spLocks noGrp="1"/>
          </p:cNvSpPr>
          <p:nvPr>
            <p:ph type="sldNum" sz="quarter" idx="12"/>
          </p:nvPr>
        </p:nvSpPr>
        <p:spPr/>
        <p:txBody>
          <a:bodyPr/>
          <a:lstStyle/>
          <a:p>
            <a:fld id="{54395C66-B5C3-473F-A00B-267AF8CD11AE}" type="slidenum">
              <a:rPr kumimoji="1" lang="ja-JP" altLang="en-US" smtClean="0"/>
              <a:t>‹#›</a:t>
            </a:fld>
            <a:endParaRPr kumimoji="1" lang="ja-JP" altLang="en-US"/>
          </a:p>
        </p:txBody>
      </p:sp>
    </p:spTree>
    <p:extLst>
      <p:ext uri="{BB962C8B-B14F-4D97-AF65-F5344CB8AC3E}">
        <p14:creationId xmlns:p14="http://schemas.microsoft.com/office/powerpoint/2010/main" val="2354207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074"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1075"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76"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1077" name="Date Placeholder 4"/>
          <p:cNvSpPr>
            <a:spLocks noGrp="1"/>
          </p:cNvSpPr>
          <p:nvPr>
            <p:ph type="dt" sz="half" idx="10"/>
          </p:nvPr>
        </p:nvSpPr>
        <p:spPr/>
        <p:txBody>
          <a:bodyPr/>
          <a:lstStyle/>
          <a:p>
            <a:fld id="{48692E57-EA4F-4FDD-A600-65738D1EAC07}" type="datetimeFigureOut">
              <a:rPr kumimoji="1" lang="ja-JP" altLang="en-US" smtClean="0"/>
              <a:t>2025/3/31</a:t>
            </a:fld>
            <a:endParaRPr kumimoji="1" lang="ja-JP" altLang="en-US"/>
          </a:p>
        </p:txBody>
      </p:sp>
      <p:sp>
        <p:nvSpPr>
          <p:cNvPr id="1078" name="Footer Placeholder 5"/>
          <p:cNvSpPr>
            <a:spLocks noGrp="1"/>
          </p:cNvSpPr>
          <p:nvPr>
            <p:ph type="ftr" sz="quarter" idx="11"/>
          </p:nvPr>
        </p:nvSpPr>
        <p:spPr/>
        <p:txBody>
          <a:bodyPr/>
          <a:lstStyle/>
          <a:p>
            <a:endParaRPr kumimoji="1" lang="ja-JP" altLang="en-US"/>
          </a:p>
        </p:txBody>
      </p:sp>
      <p:sp>
        <p:nvSpPr>
          <p:cNvPr id="1079" name="Slide Number Placeholder 6"/>
          <p:cNvSpPr>
            <a:spLocks noGrp="1"/>
          </p:cNvSpPr>
          <p:nvPr>
            <p:ph type="sldNum" sz="quarter" idx="12"/>
          </p:nvPr>
        </p:nvSpPr>
        <p:spPr/>
        <p:txBody>
          <a:bodyPr/>
          <a:lstStyle/>
          <a:p>
            <a:fld id="{54395C66-B5C3-473F-A00B-267AF8CD11AE}" type="slidenum">
              <a:rPr kumimoji="1" lang="ja-JP" altLang="en-US" smtClean="0"/>
              <a:t>‹#›</a:t>
            </a:fld>
            <a:endParaRPr kumimoji="1" lang="ja-JP" altLang="en-US"/>
          </a:p>
        </p:txBody>
      </p:sp>
    </p:spTree>
    <p:extLst>
      <p:ext uri="{BB962C8B-B14F-4D97-AF65-F5344CB8AC3E}">
        <p14:creationId xmlns:p14="http://schemas.microsoft.com/office/powerpoint/2010/main" val="2905800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081"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1082"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1083"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1084" name="Date Placeholder 4"/>
          <p:cNvSpPr>
            <a:spLocks noGrp="1"/>
          </p:cNvSpPr>
          <p:nvPr>
            <p:ph type="dt" sz="half" idx="10"/>
          </p:nvPr>
        </p:nvSpPr>
        <p:spPr/>
        <p:txBody>
          <a:bodyPr/>
          <a:lstStyle/>
          <a:p>
            <a:fld id="{48692E57-EA4F-4FDD-A600-65738D1EAC07}" type="datetimeFigureOut">
              <a:rPr kumimoji="1" lang="ja-JP" altLang="en-US" smtClean="0"/>
              <a:t>2025/3/31</a:t>
            </a:fld>
            <a:endParaRPr kumimoji="1" lang="ja-JP" altLang="en-US"/>
          </a:p>
        </p:txBody>
      </p:sp>
      <p:sp>
        <p:nvSpPr>
          <p:cNvPr id="1085" name="Footer Placeholder 5"/>
          <p:cNvSpPr>
            <a:spLocks noGrp="1"/>
          </p:cNvSpPr>
          <p:nvPr>
            <p:ph type="ftr" sz="quarter" idx="11"/>
          </p:nvPr>
        </p:nvSpPr>
        <p:spPr/>
        <p:txBody>
          <a:bodyPr/>
          <a:lstStyle/>
          <a:p>
            <a:endParaRPr kumimoji="1" lang="ja-JP" altLang="en-US"/>
          </a:p>
        </p:txBody>
      </p:sp>
      <p:sp>
        <p:nvSpPr>
          <p:cNvPr id="1086" name="Slide Number Placeholder 6"/>
          <p:cNvSpPr>
            <a:spLocks noGrp="1"/>
          </p:cNvSpPr>
          <p:nvPr>
            <p:ph type="sldNum" sz="quarter" idx="12"/>
          </p:nvPr>
        </p:nvSpPr>
        <p:spPr/>
        <p:txBody>
          <a:bodyPr/>
          <a:lstStyle/>
          <a:p>
            <a:fld id="{54395C66-B5C3-473F-A00B-267AF8CD11AE}" type="slidenum">
              <a:rPr kumimoji="1" lang="ja-JP" altLang="en-US" smtClean="0"/>
              <a:t>‹#›</a:t>
            </a:fld>
            <a:endParaRPr kumimoji="1" lang="ja-JP" altLang="en-US"/>
          </a:p>
        </p:txBody>
      </p:sp>
    </p:spTree>
    <p:extLst>
      <p:ext uri="{BB962C8B-B14F-4D97-AF65-F5344CB8AC3E}">
        <p14:creationId xmlns:p14="http://schemas.microsoft.com/office/powerpoint/2010/main" val="3177944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5"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1026"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27"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92E57-EA4F-4FDD-A600-65738D1EAC07}" type="datetimeFigureOut">
              <a:rPr kumimoji="1" lang="ja-JP" altLang="en-US" smtClean="0"/>
              <a:t>2025/3/31</a:t>
            </a:fld>
            <a:endParaRPr kumimoji="1" lang="ja-JP" altLang="en-US"/>
          </a:p>
        </p:txBody>
      </p:sp>
      <p:sp>
        <p:nvSpPr>
          <p:cNvPr id="1028"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1029"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395C66-B5C3-473F-A00B-267AF8CD11AE}" type="slidenum">
              <a:rPr kumimoji="1" lang="ja-JP" altLang="en-US" smtClean="0"/>
              <a:t>‹#›</a:t>
            </a:fld>
            <a:endParaRPr kumimoji="1" lang="ja-JP" altLang="en-US"/>
          </a:p>
        </p:txBody>
      </p:sp>
    </p:spTree>
    <p:extLst>
      <p:ext uri="{BB962C8B-B14F-4D97-AF65-F5344CB8AC3E}">
        <p14:creationId xmlns:p14="http://schemas.microsoft.com/office/powerpoint/2010/main" val="13319902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kochi-tabi.jp/" TargetMode="External"/><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1.jpeg"/><Relationship Id="rId18" Type="http://schemas.openxmlformats.org/officeDocument/2006/relationships/image" Target="../media/image76.jpeg"/><Relationship Id="rId26" Type="http://schemas.openxmlformats.org/officeDocument/2006/relationships/hyperlink" Target="NULL" TargetMode="External"/><Relationship Id="rId3" Type="http://schemas.openxmlformats.org/officeDocument/2006/relationships/image" Target="../media/image14.jpeg"/><Relationship Id="rId21" Type="http://schemas.openxmlformats.org/officeDocument/2006/relationships/image" Target="../media/image36.png"/><Relationship Id="rId7" Type="http://schemas.openxmlformats.org/officeDocument/2006/relationships/image" Target="../media/image65.jpeg"/><Relationship Id="rId12" Type="http://schemas.openxmlformats.org/officeDocument/2006/relationships/image" Target="../media/image70.jpeg"/><Relationship Id="rId17" Type="http://schemas.openxmlformats.org/officeDocument/2006/relationships/image" Target="../media/image75.jpeg"/><Relationship Id="rId25" Type="http://schemas.openxmlformats.org/officeDocument/2006/relationships/image" Target="../media/image34.jpeg"/><Relationship Id="rId2" Type="http://schemas.openxmlformats.org/officeDocument/2006/relationships/notesSlide" Target="../notesSlides/notesSlide10.xml"/><Relationship Id="rId16" Type="http://schemas.openxmlformats.org/officeDocument/2006/relationships/image" Target="../media/image74.jpeg"/><Relationship Id="rId20"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64.jpeg"/><Relationship Id="rId11" Type="http://schemas.openxmlformats.org/officeDocument/2006/relationships/image" Target="../media/image69.jpeg"/><Relationship Id="rId24" Type="http://schemas.openxmlformats.org/officeDocument/2006/relationships/image" Target="../media/image38.jpeg"/><Relationship Id="rId5" Type="http://schemas.openxmlformats.org/officeDocument/2006/relationships/image" Target="../media/image2.png"/><Relationship Id="rId15" Type="http://schemas.openxmlformats.org/officeDocument/2006/relationships/image" Target="../media/image73.jpeg"/><Relationship Id="rId23" Type="http://schemas.openxmlformats.org/officeDocument/2006/relationships/image" Target="../media/image32.png"/><Relationship Id="rId10" Type="http://schemas.openxmlformats.org/officeDocument/2006/relationships/image" Target="../media/image68.jpeg"/><Relationship Id="rId19" Type="http://schemas.openxmlformats.org/officeDocument/2006/relationships/image" Target="../media/image77.jpeg"/><Relationship Id="rId4" Type="http://schemas.openxmlformats.org/officeDocument/2006/relationships/image" Target="../media/image8.jpeg"/><Relationship Id="rId9" Type="http://schemas.openxmlformats.org/officeDocument/2006/relationships/image" Target="../media/image67.jpeg"/><Relationship Id="rId14" Type="http://schemas.openxmlformats.org/officeDocument/2006/relationships/image" Target="../media/image72.jpeg"/><Relationship Id="rId22" Type="http://schemas.openxmlformats.org/officeDocument/2006/relationships/image" Target="../media/image33.jpeg"/></Relationships>
</file>

<file path=ppt/slides/_rels/slide11.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82.png"/><Relationship Id="rId18" Type="http://schemas.openxmlformats.org/officeDocument/2006/relationships/image" Target="../media/image87.jpeg"/><Relationship Id="rId3" Type="http://schemas.openxmlformats.org/officeDocument/2006/relationships/image" Target="../media/image14.jpeg"/><Relationship Id="rId21" Type="http://schemas.openxmlformats.org/officeDocument/2006/relationships/image" Target="../media/image90.jpeg"/><Relationship Id="rId7" Type="http://schemas.openxmlformats.org/officeDocument/2006/relationships/image" Target="../media/image36.png"/><Relationship Id="rId12" Type="http://schemas.openxmlformats.org/officeDocument/2006/relationships/image" Target="../media/image81.jpeg"/><Relationship Id="rId17" Type="http://schemas.openxmlformats.org/officeDocument/2006/relationships/image" Target="../media/image86.jpeg"/><Relationship Id="rId25" Type="http://schemas.openxmlformats.org/officeDocument/2006/relationships/hyperlink" Target="https://sta2020/" TargetMode="External"/><Relationship Id="rId2" Type="http://schemas.openxmlformats.org/officeDocument/2006/relationships/notesSlide" Target="../notesSlides/notesSlide11.xml"/><Relationship Id="rId16" Type="http://schemas.openxmlformats.org/officeDocument/2006/relationships/image" Target="../media/image85.jpeg"/><Relationship Id="rId20" Type="http://schemas.openxmlformats.org/officeDocument/2006/relationships/image" Target="../media/image89.jpeg"/><Relationship Id="rId1" Type="http://schemas.openxmlformats.org/officeDocument/2006/relationships/slideLayout" Target="../slideLayouts/slideLayout6.xml"/><Relationship Id="rId6" Type="http://schemas.openxmlformats.org/officeDocument/2006/relationships/image" Target="../media/image64.jpeg"/><Relationship Id="rId11" Type="http://schemas.openxmlformats.org/officeDocument/2006/relationships/image" Target="../media/image80.jpeg"/><Relationship Id="rId24" Type="http://schemas.openxmlformats.org/officeDocument/2006/relationships/image" Target="../media/image34.jpeg"/><Relationship Id="rId5" Type="http://schemas.openxmlformats.org/officeDocument/2006/relationships/image" Target="../media/image2.png"/><Relationship Id="rId15" Type="http://schemas.openxmlformats.org/officeDocument/2006/relationships/image" Target="../media/image84.jpeg"/><Relationship Id="rId23" Type="http://schemas.openxmlformats.org/officeDocument/2006/relationships/image" Target="../media/image35.png"/><Relationship Id="rId10" Type="http://schemas.openxmlformats.org/officeDocument/2006/relationships/image" Target="../media/image79.jpeg"/><Relationship Id="rId19" Type="http://schemas.openxmlformats.org/officeDocument/2006/relationships/image" Target="../media/image88.jpeg"/><Relationship Id="rId4" Type="http://schemas.openxmlformats.org/officeDocument/2006/relationships/image" Target="../media/image8.jpeg"/><Relationship Id="rId9" Type="http://schemas.openxmlformats.org/officeDocument/2006/relationships/image" Target="../media/image78.jpeg"/><Relationship Id="rId14" Type="http://schemas.openxmlformats.org/officeDocument/2006/relationships/image" Target="../media/image83.jpeg"/><Relationship Id="rId22"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94.jpg"/><Relationship Id="rId13" Type="http://schemas.openxmlformats.org/officeDocument/2006/relationships/image" Target="../media/image2.png"/><Relationship Id="rId3" Type="http://schemas.openxmlformats.org/officeDocument/2006/relationships/image" Target="../media/image14.jpeg"/><Relationship Id="rId7" Type="http://schemas.openxmlformats.org/officeDocument/2006/relationships/image" Target="../media/image93.jpg"/><Relationship Id="rId12" Type="http://schemas.openxmlformats.org/officeDocument/2006/relationships/image" Target="../media/image98.jpeg"/><Relationship Id="rId2" Type="http://schemas.openxmlformats.org/officeDocument/2006/relationships/notesSlide" Target="../notesSlides/notesSlide12.xml"/><Relationship Id="rId16" Type="http://schemas.openxmlformats.org/officeDocument/2006/relationships/image" Target="../media/image101.jpeg"/><Relationship Id="rId1" Type="http://schemas.openxmlformats.org/officeDocument/2006/relationships/slideLayout" Target="../slideLayouts/slideLayout14.xml"/><Relationship Id="rId6" Type="http://schemas.openxmlformats.org/officeDocument/2006/relationships/image" Target="../media/image92.jpeg"/><Relationship Id="rId11" Type="http://schemas.openxmlformats.org/officeDocument/2006/relationships/image" Target="../media/image97.jpeg"/><Relationship Id="rId5" Type="http://schemas.openxmlformats.org/officeDocument/2006/relationships/image" Target="../media/image91.jpeg"/><Relationship Id="rId15" Type="http://schemas.openxmlformats.org/officeDocument/2006/relationships/image" Target="../media/image100.png"/><Relationship Id="rId10" Type="http://schemas.openxmlformats.org/officeDocument/2006/relationships/image" Target="../media/image96.jpeg"/><Relationship Id="rId4" Type="http://schemas.openxmlformats.org/officeDocument/2006/relationships/image" Target="../media/image8.jpeg"/><Relationship Id="rId9" Type="http://schemas.openxmlformats.org/officeDocument/2006/relationships/image" Target="../media/image95.jpg"/><Relationship Id="rId14" Type="http://schemas.openxmlformats.org/officeDocument/2006/relationships/image" Target="../media/image99.pn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hyperlink" Target="mailto:info@tosareihoku-kanko.com" TargetMode="External"/><Relationship Id="rId13" Type="http://schemas.openxmlformats.org/officeDocument/2006/relationships/hyperlink" Target="https://monobegawa.com/" TargetMode="External"/><Relationship Id="rId3" Type="http://schemas.openxmlformats.org/officeDocument/2006/relationships/image" Target="../media/image8.jpeg"/><Relationship Id="rId7" Type="http://schemas.openxmlformats.org/officeDocument/2006/relationships/hyperlink" Target="mailto:info@monobegawa.com" TargetMode="External"/><Relationship Id="rId12" Type="http://schemas.openxmlformats.org/officeDocument/2006/relationships/hyperlink" Target="mailto:syuryo@hata-koiki.com" TargetMode="External"/><Relationship Id="rId17" Type="http://schemas.openxmlformats.org/officeDocument/2006/relationships/hyperlink" Target="https://koiki.hata-kochi.jp/" TargetMode="External"/><Relationship Id="rId2" Type="http://schemas.openxmlformats.org/officeDocument/2006/relationships/notesSlide" Target="../notesSlides/notesSlide15.xml"/><Relationship Id="rId16" Type="http://schemas.openxmlformats.org/officeDocument/2006/relationships/hyperlink" Target="https://okushimanto.jp/group" TargetMode="External"/><Relationship Id="rId1" Type="http://schemas.openxmlformats.org/officeDocument/2006/relationships/slideLayout" Target="../slideLayouts/slideLayout2.xml"/><Relationship Id="rId6" Type="http://schemas.openxmlformats.org/officeDocument/2006/relationships/hyperlink" Target="mailto:tobukochi@vesta.ocn.ne.jp" TargetMode="External"/><Relationship Id="rId11" Type="http://schemas.openxmlformats.org/officeDocument/2006/relationships/hyperlink" Target="mailto:oku4man-to@md.pikara.ne.jp" TargetMode="External"/><Relationship Id="rId5" Type="http://schemas.openxmlformats.org/officeDocument/2006/relationships/hyperlink" Target="mailto:k-uchida@kvca.jp" TargetMode="External"/><Relationship Id="rId15" Type="http://schemas.openxmlformats.org/officeDocument/2006/relationships/hyperlink" Target="https://welcome-kochi.jp/" TargetMode="External"/><Relationship Id="rId10" Type="http://schemas.openxmlformats.org/officeDocument/2006/relationships/hyperlink" Target="mailto:kanko@niyodoblue.jp" TargetMode="External"/><Relationship Id="rId4" Type="http://schemas.openxmlformats.org/officeDocument/2006/relationships/image" Target="../media/image2.png"/><Relationship Id="rId9" Type="http://schemas.openxmlformats.org/officeDocument/2006/relationships/hyperlink" Target="mailto:info@welcome-kochi.jp" TargetMode="External"/><Relationship Id="rId14" Type="http://schemas.openxmlformats.org/officeDocument/2006/relationships/hyperlink" Target="https://tosa-reihokukanko.co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102.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3.jp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13" Type="http://schemas.openxmlformats.org/officeDocument/2006/relationships/image" Target="../media/image19.png"/><Relationship Id="rId18" Type="http://schemas.microsoft.com/office/2007/relationships/hdphoto" Target="../media/hdphoto3.wdp"/><Relationship Id="rId26" Type="http://schemas.openxmlformats.org/officeDocument/2006/relationships/image" Target="../media/image26.png"/><Relationship Id="rId39" Type="http://schemas.openxmlformats.org/officeDocument/2006/relationships/image" Target="../media/image33.jpeg"/><Relationship Id="rId21" Type="http://schemas.openxmlformats.org/officeDocument/2006/relationships/image" Target="../media/image23.png"/><Relationship Id="rId34" Type="http://schemas.openxmlformats.org/officeDocument/2006/relationships/image" Target="../media/image30.png"/><Relationship Id="rId42" Type="http://schemas.openxmlformats.org/officeDocument/2006/relationships/image" Target="../media/image36.png"/><Relationship Id="rId7" Type="http://schemas.openxmlformats.org/officeDocument/2006/relationships/hyperlink" Target="https://youtu.be/6bjxFoPuunU" TargetMode="External"/><Relationship Id="rId2" Type="http://schemas.openxmlformats.org/officeDocument/2006/relationships/notesSlide" Target="../notesSlides/notesSlide5.xml"/><Relationship Id="rId16" Type="http://schemas.openxmlformats.org/officeDocument/2006/relationships/image" Target="../media/image20.png"/><Relationship Id="rId20" Type="http://schemas.openxmlformats.org/officeDocument/2006/relationships/image" Target="../media/image22.png"/><Relationship Id="rId29" Type="http://schemas.openxmlformats.org/officeDocument/2006/relationships/hyperlink" Target="https://youtu.be/VQmM6Fk_aMM" TargetMode="External"/><Relationship Id="rId41"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15.jpg"/><Relationship Id="rId11" Type="http://schemas.openxmlformats.org/officeDocument/2006/relationships/hyperlink" Target="https://youtu.be/KgNNHMSLltM" TargetMode="External"/><Relationship Id="rId24" Type="http://schemas.openxmlformats.org/officeDocument/2006/relationships/image" Target="../media/image25.png"/><Relationship Id="rId32" Type="http://schemas.microsoft.com/office/2007/relationships/hdphoto" Target="../media/hdphoto6.wdp"/><Relationship Id="rId37" Type="http://schemas.openxmlformats.org/officeDocument/2006/relationships/hyperlink" Target="https://youtu.be/361r7-bBtzI" TargetMode="External"/><Relationship Id="rId40" Type="http://schemas.openxmlformats.org/officeDocument/2006/relationships/image" Target="../media/image34.jpeg"/><Relationship Id="rId5" Type="http://schemas.openxmlformats.org/officeDocument/2006/relationships/image" Target="../media/image2.png"/><Relationship Id="rId15" Type="http://schemas.openxmlformats.org/officeDocument/2006/relationships/hyperlink" Target="https://youtu.be/uA_dymhh7kA" TargetMode="External"/><Relationship Id="rId23" Type="http://schemas.openxmlformats.org/officeDocument/2006/relationships/image" Target="../media/image24.jpeg"/><Relationship Id="rId28" Type="http://schemas.microsoft.com/office/2007/relationships/hdphoto" Target="../media/hdphoto5.wdp"/><Relationship Id="rId36" Type="http://schemas.openxmlformats.org/officeDocument/2006/relationships/image" Target="../media/image31.png"/><Relationship Id="rId10" Type="http://schemas.microsoft.com/office/2007/relationships/hdphoto" Target="../media/hdphoto1.wdp"/><Relationship Id="rId19" Type="http://schemas.openxmlformats.org/officeDocument/2006/relationships/hyperlink" Target="https://youtu.be/OvHGDnk5fqA" TargetMode="External"/><Relationship Id="rId31" Type="http://schemas.openxmlformats.org/officeDocument/2006/relationships/image" Target="../media/image29.png"/><Relationship Id="rId44" Type="http://schemas.openxmlformats.org/officeDocument/2006/relationships/image" Target="../media/image38.jpeg"/><Relationship Id="rId4" Type="http://schemas.openxmlformats.org/officeDocument/2006/relationships/image" Target="../media/image8.jpeg"/><Relationship Id="rId9" Type="http://schemas.openxmlformats.org/officeDocument/2006/relationships/image" Target="../media/image17.png"/><Relationship Id="rId14" Type="http://schemas.microsoft.com/office/2007/relationships/hdphoto" Target="../media/hdphoto2.wdp"/><Relationship Id="rId22" Type="http://schemas.microsoft.com/office/2007/relationships/hdphoto" Target="../media/hdphoto4.wdp"/><Relationship Id="rId27" Type="http://schemas.openxmlformats.org/officeDocument/2006/relationships/image" Target="../media/image27.png"/><Relationship Id="rId30" Type="http://schemas.openxmlformats.org/officeDocument/2006/relationships/image" Target="../media/image28.png"/><Relationship Id="rId35" Type="http://schemas.microsoft.com/office/2007/relationships/hdphoto" Target="../media/hdphoto7.wdp"/><Relationship Id="rId43" Type="http://schemas.openxmlformats.org/officeDocument/2006/relationships/image" Target="../media/image37.png"/><Relationship Id="rId8" Type="http://schemas.openxmlformats.org/officeDocument/2006/relationships/image" Target="../media/image16.png"/><Relationship Id="rId3" Type="http://schemas.openxmlformats.org/officeDocument/2006/relationships/image" Target="../media/image14.jpeg"/><Relationship Id="rId12" Type="http://schemas.openxmlformats.org/officeDocument/2006/relationships/image" Target="../media/image18.png"/><Relationship Id="rId17" Type="http://schemas.openxmlformats.org/officeDocument/2006/relationships/image" Target="../media/image21.png"/><Relationship Id="rId25" Type="http://schemas.openxmlformats.org/officeDocument/2006/relationships/hyperlink" Target="https://youtu.be/DdqvEf6sFII" TargetMode="External"/><Relationship Id="rId33" Type="http://schemas.openxmlformats.org/officeDocument/2006/relationships/hyperlink" Target="https://higashi-kochi.jp/news/detail.php?id=104" TargetMode="External"/><Relationship Id="rId38"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3.png"/><Relationship Id="rId3" Type="http://schemas.openxmlformats.org/officeDocument/2006/relationships/image" Target="../media/image14.jpeg"/><Relationship Id="rId7" Type="http://schemas.openxmlformats.org/officeDocument/2006/relationships/image" Target="../media/image40.jpg"/><Relationship Id="rId12" Type="http://schemas.openxmlformats.org/officeDocument/2006/relationships/image" Target="../media/image33.jpeg"/><Relationship Id="rId2" Type="http://schemas.openxmlformats.org/officeDocument/2006/relationships/notesSlide" Target="../notesSlides/notesSlide6.xml"/><Relationship Id="rId16" Type="http://schemas.openxmlformats.org/officeDocument/2006/relationships/image" Target="../media/image44.JPG"/><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image" Target="../media/image36.png"/><Relationship Id="rId5" Type="http://schemas.openxmlformats.org/officeDocument/2006/relationships/image" Target="../media/image2.png"/><Relationship Id="rId15" Type="http://schemas.openxmlformats.org/officeDocument/2006/relationships/hyperlink" Target="https://monobegawa/" TargetMode="External"/><Relationship Id="rId10" Type="http://schemas.openxmlformats.org/officeDocument/2006/relationships/image" Target="../media/image35.png"/><Relationship Id="rId4" Type="http://schemas.openxmlformats.org/officeDocument/2006/relationships/image" Target="../media/image8.jpeg"/><Relationship Id="rId9" Type="http://schemas.openxmlformats.org/officeDocument/2006/relationships/image" Target="../media/image42.png"/><Relationship Id="rId14" Type="http://schemas.microsoft.com/office/2007/relationships/hdphoto" Target="../media/hdphoto8.wdp"/></Relationships>
</file>

<file path=ppt/slides/_rels/slide7.xml.rels><?xml version="1.0" encoding="UTF-8" standalone="yes"?>
<Relationships xmlns="http://schemas.openxmlformats.org/package/2006/relationships"><Relationship Id="rId8" Type="http://schemas.openxmlformats.org/officeDocument/2006/relationships/image" Target="../media/image47.jpg"/><Relationship Id="rId13" Type="http://schemas.openxmlformats.org/officeDocument/2006/relationships/image" Target="../media/image34.jpeg"/><Relationship Id="rId3" Type="http://schemas.openxmlformats.org/officeDocument/2006/relationships/image" Target="../media/image14.jpeg"/><Relationship Id="rId7" Type="http://schemas.openxmlformats.org/officeDocument/2006/relationships/image" Target="../media/image46.jpg"/><Relationship Id="rId12"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5.jpg"/><Relationship Id="rId11" Type="http://schemas.openxmlformats.org/officeDocument/2006/relationships/image" Target="../media/image32.png"/><Relationship Id="rId5" Type="http://schemas.openxmlformats.org/officeDocument/2006/relationships/image" Target="../media/image2.png"/><Relationship Id="rId15" Type="http://schemas.openxmlformats.org/officeDocument/2006/relationships/hyperlink" Target="https://tosareihoku-kanko/" TargetMode="External"/><Relationship Id="rId10" Type="http://schemas.openxmlformats.org/officeDocument/2006/relationships/image" Target="../media/image49.jpeg"/><Relationship Id="rId4" Type="http://schemas.openxmlformats.org/officeDocument/2006/relationships/image" Target="../media/image8.jpeg"/><Relationship Id="rId9" Type="http://schemas.openxmlformats.org/officeDocument/2006/relationships/image" Target="../media/image48.jpg"/><Relationship Id="rId14" Type="http://schemas.openxmlformats.org/officeDocument/2006/relationships/image" Target="../media/image50.jpeg"/></Relationships>
</file>

<file path=ppt/slides/_rels/slide8.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38.jpeg"/><Relationship Id="rId3" Type="http://schemas.openxmlformats.org/officeDocument/2006/relationships/image" Target="../media/image14.jpeg"/><Relationship Id="rId7" Type="http://schemas.openxmlformats.org/officeDocument/2006/relationships/image" Target="../media/image52.jpeg"/><Relationship Id="rId12" Type="http://schemas.openxmlformats.org/officeDocument/2006/relationships/image" Target="../media/image32.png"/><Relationship Id="rId2" Type="http://schemas.openxmlformats.org/officeDocument/2006/relationships/notesSlide" Target="../notesSlides/notesSlide8.xml"/><Relationship Id="rId16" Type="http://schemas.openxmlformats.org/officeDocument/2006/relationships/image" Target="../media/image55.jpg"/><Relationship Id="rId1" Type="http://schemas.openxmlformats.org/officeDocument/2006/relationships/slideLayout" Target="../slideLayouts/slideLayout6.xml"/><Relationship Id="rId6" Type="http://schemas.openxmlformats.org/officeDocument/2006/relationships/image" Target="../media/image51.jpeg"/><Relationship Id="rId11" Type="http://schemas.openxmlformats.org/officeDocument/2006/relationships/image" Target="../media/image37.png"/><Relationship Id="rId5" Type="http://schemas.openxmlformats.org/officeDocument/2006/relationships/image" Target="../media/image2.png"/><Relationship Id="rId15" Type="http://schemas.openxmlformats.org/officeDocument/2006/relationships/image" Target="../media/image54.JPG"/><Relationship Id="rId10" Type="http://schemas.openxmlformats.org/officeDocument/2006/relationships/image" Target="../media/image36.png"/><Relationship Id="rId4" Type="http://schemas.openxmlformats.org/officeDocument/2006/relationships/image" Target="../media/image8.jpeg"/><Relationship Id="rId9" Type="http://schemas.openxmlformats.org/officeDocument/2006/relationships/image" Target="../media/image35.png"/><Relationship Id="rId14" Type="http://schemas.openxmlformats.org/officeDocument/2006/relationships/hyperlink" Target="https://welcome/"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59.png"/><Relationship Id="rId3" Type="http://schemas.openxmlformats.org/officeDocument/2006/relationships/image" Target="../media/image14.jpeg"/><Relationship Id="rId7" Type="http://schemas.openxmlformats.org/officeDocument/2006/relationships/image" Target="../media/image36.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notesSlide" Target="../notesSlides/notesSlide9.xml"/><Relationship Id="rId16"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57.png"/><Relationship Id="rId5" Type="http://schemas.openxmlformats.org/officeDocument/2006/relationships/image" Target="../media/image2.png"/><Relationship Id="rId15" Type="http://schemas.openxmlformats.org/officeDocument/2006/relationships/image" Target="../media/image61.JPG"/><Relationship Id="rId10" Type="http://schemas.openxmlformats.org/officeDocument/2006/relationships/image" Target="../media/image56.png"/><Relationship Id="rId4" Type="http://schemas.openxmlformats.org/officeDocument/2006/relationships/image" Target="../media/image8.jpeg"/><Relationship Id="rId9" Type="http://schemas.openxmlformats.org/officeDocument/2006/relationships/image" Target="../media/image38.jpeg"/><Relationship Id="rId1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Shape 107"/>
        <p:cNvGrpSpPr/>
        <p:nvPr/>
      </p:nvGrpSpPr>
      <p:grpSpPr>
        <a:xfrm>
          <a:off x="0" y="0"/>
          <a:ext cx="0" cy="0"/>
          <a:chOff x="0" y="0"/>
          <a:chExt cx="0" cy="0"/>
        </a:xfrm>
      </p:grpSpPr>
      <p:sp>
        <p:nvSpPr>
          <p:cNvPr id="108" name="Google Shape;108;p14"/>
          <p:cNvSpPr txBox="1">
            <a:spLocks noGrp="1"/>
          </p:cNvSpPr>
          <p:nvPr>
            <p:ph type="ctrTitle"/>
          </p:nvPr>
        </p:nvSpPr>
        <p:spPr>
          <a:xfrm>
            <a:off x="4590296" y="4295107"/>
            <a:ext cx="4220355" cy="1352298"/>
          </a:xfrm>
          <a:prstGeom prst="rect">
            <a:avLst/>
          </a:prstGeom>
        </p:spPr>
        <p:txBody>
          <a:bodyPr spcFirstLastPara="1" vert="horz" wrap="square" lIns="91440" tIns="45720" rIns="91440" bIns="45720" rtlCol="0" anchor="b" anchorCtr="0">
            <a:normAutofit fontScale="90000"/>
          </a:bodyPr>
          <a:lstStyle/>
          <a:p>
            <a:pPr>
              <a:spcBef>
                <a:spcPct val="0"/>
              </a:spcBef>
              <a:spcAft>
                <a:spcPct val="0"/>
              </a:spcAft>
              <a:buSzTx/>
            </a:pPr>
            <a:r>
              <a:rPr lang="ja-JP" altLang="en-US" sz="1200" b="1" dirty="0"/>
              <a:t>（公財）高知県観光コンベンション協会</a:t>
            </a:r>
            <a:br>
              <a:rPr lang="en-US" altLang="ja-JP" sz="1200" dirty="0"/>
            </a:br>
            <a:br>
              <a:rPr lang="en-US" altLang="ja-JP" sz="1200" b="1" dirty="0"/>
            </a:br>
            <a:r>
              <a:rPr lang="en-US" altLang="ja-JP" sz="1200" dirty="0"/>
              <a:t>〒780-0056</a:t>
            </a:r>
            <a:r>
              <a:rPr lang="ja-JP" altLang="en-US" sz="1200" dirty="0"/>
              <a:t>　高知県高知市北本町</a:t>
            </a:r>
            <a:r>
              <a:rPr lang="en-US" altLang="ja-JP" sz="1200" dirty="0"/>
              <a:t>2</a:t>
            </a:r>
            <a:r>
              <a:rPr lang="ja-JP" altLang="en-US" sz="1200" dirty="0"/>
              <a:t>丁目</a:t>
            </a:r>
            <a:r>
              <a:rPr lang="en-US" altLang="ja-JP" sz="1200" dirty="0"/>
              <a:t>10</a:t>
            </a:r>
            <a:r>
              <a:rPr lang="ja-JP" altLang="en-US" sz="1200" dirty="0"/>
              <a:t>番</a:t>
            </a:r>
            <a:r>
              <a:rPr lang="en-US" altLang="ja-JP" sz="1200" dirty="0"/>
              <a:t>10</a:t>
            </a:r>
            <a:r>
              <a:rPr lang="ja-JP" altLang="en-US" sz="1200" dirty="0"/>
              <a:t>号</a:t>
            </a:r>
            <a:br>
              <a:rPr lang="en-US" altLang="ja-JP" sz="1200" dirty="0"/>
            </a:br>
            <a:r>
              <a:rPr lang="en-US" altLang="ja-JP" sz="1200" dirty="0"/>
              <a:t>TEL</a:t>
            </a:r>
            <a:r>
              <a:rPr lang="ja-JP" altLang="en-US" sz="1200" dirty="0"/>
              <a:t>：</a:t>
            </a:r>
            <a:r>
              <a:rPr lang="en-US" altLang="ja-JP" sz="1200" dirty="0"/>
              <a:t>088-823-1434</a:t>
            </a:r>
            <a:r>
              <a:rPr lang="ja-JP" altLang="en-US" sz="1200" dirty="0"/>
              <a:t>　</a:t>
            </a:r>
            <a:r>
              <a:rPr lang="en-US" altLang="ja-JP" sz="1200" dirty="0"/>
              <a:t>FAX</a:t>
            </a:r>
            <a:r>
              <a:rPr lang="ja-JP" altLang="en-US" sz="1200" dirty="0"/>
              <a:t>：</a:t>
            </a:r>
            <a:r>
              <a:rPr lang="en-US" altLang="ja-JP" sz="1200" dirty="0"/>
              <a:t>088-873-6181</a:t>
            </a:r>
            <a:br>
              <a:rPr lang="en-US" altLang="ja-JP" sz="1200" dirty="0"/>
            </a:br>
            <a:br>
              <a:rPr lang="en-US" altLang="ja-JP" sz="1200" dirty="0"/>
            </a:br>
            <a:r>
              <a:rPr lang="ja-JP" altLang="en-US" sz="1200" dirty="0">
                <a:hlinkClick r:id="rId3"/>
              </a:rPr>
              <a:t>高知県観光情報</a:t>
            </a:r>
            <a:r>
              <a:rPr lang="en-US" altLang="ja-JP" sz="1200" dirty="0">
                <a:hlinkClick r:id="rId3"/>
              </a:rPr>
              <a:t>Web</a:t>
            </a:r>
            <a:r>
              <a:rPr lang="ja-JP" altLang="en-US" sz="1200" dirty="0">
                <a:hlinkClick r:id="rId3"/>
              </a:rPr>
              <a:t>サイト「こうち旅ネット」 </a:t>
            </a:r>
            <a:r>
              <a:rPr lang="en-US" altLang="ja-JP" sz="1200" dirty="0">
                <a:hlinkClick r:id="rId3"/>
              </a:rPr>
              <a:t>(kochi-tabi.jp)</a:t>
            </a:r>
            <a:br>
              <a:rPr lang="en-US" altLang="ja-JP" sz="1200" dirty="0"/>
            </a:br>
            <a:endParaRPr lang="en-US" sz="1200" dirty="0"/>
          </a:p>
        </p:txBody>
      </p:sp>
      <p:sp>
        <p:nvSpPr>
          <p:cNvPr id="14" name="Google Shape;108;p14">
            <a:extLst>
              <a:ext uri="{FF2B5EF4-FFF2-40B4-BE49-F238E27FC236}">
                <a16:creationId xmlns:a16="http://schemas.microsoft.com/office/drawing/2014/main" id="{F4040BE4-8455-4D4E-99D7-DC1ECE9938B5}"/>
              </a:ext>
            </a:extLst>
          </p:cNvPr>
          <p:cNvSpPr txBox="1">
            <a:spLocks/>
          </p:cNvSpPr>
          <p:nvPr/>
        </p:nvSpPr>
        <p:spPr>
          <a:xfrm>
            <a:off x="994851" y="578077"/>
            <a:ext cx="7117712" cy="1065010"/>
          </a:xfrm>
          <a:prstGeom prst="rect">
            <a:avLst/>
          </a:prstGeom>
          <a:noFill/>
          <a:ln>
            <a:noFill/>
          </a:ln>
          <a:effectLst/>
          <a:scene3d>
            <a:camera prst="orthographicFront"/>
            <a:lightRig rig="threePt" dir="t"/>
          </a:scene3d>
          <a:sp3d>
            <a:bevelT w="88900" h="88900"/>
            <a:bevelB w="114300" prst="artDeco"/>
          </a:sp3d>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1pPr>
            <a:lvl2pPr marR="0" lvl="1"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2pPr>
            <a:lvl3pPr marR="0" lvl="2"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3pPr>
            <a:lvl4pPr marR="0" lvl="3"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4pPr>
            <a:lvl5pPr marR="0" lvl="4"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5pPr>
            <a:lvl6pPr marR="0" lvl="5"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6pPr>
            <a:lvl7pPr marR="0" lvl="6"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7pPr>
            <a:lvl8pPr marR="0" lvl="7"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8pPr>
            <a:lvl9pPr marR="0" lvl="8"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9pPr>
          </a:lstStyle>
          <a:p>
            <a:pPr algn="ctr">
              <a:spcAft>
                <a:spcPts val="600"/>
              </a:spcAft>
            </a:pPr>
            <a:r>
              <a:rPr lang="ja-JP" altLang="en-US" sz="3200" dirty="0">
                <a:solidFill>
                  <a:srgbClr val="000066"/>
                </a:solidFill>
                <a:latin typeface="HGP明朝E" panose="02020900000000000000" pitchFamily="18" charset="-128"/>
                <a:ea typeface="HGP明朝E" panose="02020900000000000000" pitchFamily="18" charset="-128"/>
                <a:cs typeface="Gisha" panose="020B0502040204020203" pitchFamily="34" charset="-79"/>
              </a:rPr>
              <a:t>高知県教育旅行　誘致提案書</a:t>
            </a:r>
            <a:endParaRPr lang="ja-JP" altLang="en-US" sz="4400" i="1" dirty="0">
              <a:solidFill>
                <a:srgbClr val="000066"/>
              </a:solidFill>
              <a:latin typeface="HGP明朝E" panose="02020900000000000000" pitchFamily="18" charset="-128"/>
              <a:ea typeface="HGP明朝E" panose="02020900000000000000" pitchFamily="18" charset="-128"/>
              <a:cs typeface="Gisha" panose="020B0502040204020203" pitchFamily="34" charset="-79"/>
            </a:endParaRPr>
          </a:p>
        </p:txBody>
      </p:sp>
      <p:pic>
        <p:nvPicPr>
          <p:cNvPr id="3" name="図 2" descr="ウィンドウ, 建物, 写真, テーブル が含まれている画像&#10;&#10;自動的に生成された説明">
            <a:extLst>
              <a:ext uri="{FF2B5EF4-FFF2-40B4-BE49-F238E27FC236}">
                <a16:creationId xmlns:a16="http://schemas.microsoft.com/office/drawing/2014/main" id="{450AE2FE-9072-4E02-B433-323680CE6DBF}"/>
              </a:ext>
            </a:extLst>
          </p:cNvPr>
          <p:cNvPicPr>
            <a:picLocks noChangeAspect="1"/>
          </p:cNvPicPr>
          <p:nvPr/>
        </p:nvPicPr>
        <p:blipFill>
          <a:blip r:embed="rId4"/>
          <a:stretch>
            <a:fillRect/>
          </a:stretch>
        </p:blipFill>
        <p:spPr>
          <a:xfrm>
            <a:off x="506975" y="3499676"/>
            <a:ext cx="4046733" cy="2527525"/>
          </a:xfrm>
          <a:prstGeom prst="rect">
            <a:avLst/>
          </a:prstGeom>
        </p:spPr>
      </p:pic>
      <p:pic>
        <p:nvPicPr>
          <p:cNvPr id="6" name="図 5" descr="テキスト, ロゴ&#10;&#10;自動的に生成された説明">
            <a:extLst>
              <a:ext uri="{FF2B5EF4-FFF2-40B4-BE49-F238E27FC236}">
                <a16:creationId xmlns:a16="http://schemas.microsoft.com/office/drawing/2014/main" id="{AD137FFE-2632-989D-B7BC-98C8AD0C6C2D}"/>
              </a:ext>
            </a:extLst>
          </p:cNvPr>
          <p:cNvPicPr>
            <a:picLocks noChangeAspect="1"/>
          </p:cNvPicPr>
          <p:nvPr/>
        </p:nvPicPr>
        <p:blipFill>
          <a:blip r:embed="rId5"/>
          <a:stretch>
            <a:fillRect/>
          </a:stretch>
        </p:blipFill>
        <p:spPr>
          <a:xfrm>
            <a:off x="506974" y="2600121"/>
            <a:ext cx="1906520" cy="758205"/>
          </a:xfrm>
          <a:prstGeom prst="rect">
            <a:avLst/>
          </a:prstGeom>
        </p:spPr>
      </p:pic>
      <p:pic>
        <p:nvPicPr>
          <p:cNvPr id="8" name="図 7">
            <a:extLst>
              <a:ext uri="{FF2B5EF4-FFF2-40B4-BE49-F238E27FC236}">
                <a16:creationId xmlns:a16="http://schemas.microsoft.com/office/drawing/2014/main" id="{43E633A9-D23A-6ADF-6591-A6875119FF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3925" y="5592349"/>
            <a:ext cx="671331" cy="740827"/>
          </a:xfrm>
          <a:prstGeom prst="rect">
            <a:avLst/>
          </a:prstGeom>
        </p:spPr>
      </p:pic>
      <p:pic>
        <p:nvPicPr>
          <p:cNvPr id="9" name="図 23">
            <a:extLst>
              <a:ext uri="{FF2B5EF4-FFF2-40B4-BE49-F238E27FC236}">
                <a16:creationId xmlns:a16="http://schemas.microsoft.com/office/drawing/2014/main" id="{5095E9CA-809B-9749-6FB5-2C7682EB835F}"/>
              </a:ext>
            </a:extLst>
          </p:cNvPr>
          <p:cNvPicPr>
            <a:picLocks noChangeAspect="1"/>
          </p:cNvPicPr>
          <p:nvPr/>
        </p:nvPicPr>
        <p:blipFill>
          <a:blip r:embed="rId7"/>
          <a:stretch>
            <a:fillRect/>
          </a:stretch>
        </p:blipFill>
        <p:spPr>
          <a:xfrm>
            <a:off x="8351844" y="5585327"/>
            <a:ext cx="656525" cy="1152269"/>
          </a:xfrm>
          <a:prstGeom prst="rect">
            <a:avLst/>
          </a:prstGeom>
        </p:spPr>
      </p:pic>
      <p:pic>
        <p:nvPicPr>
          <p:cNvPr id="2" name="図 44">
            <a:extLst>
              <a:ext uri="{FF2B5EF4-FFF2-40B4-BE49-F238E27FC236}">
                <a16:creationId xmlns:a16="http://schemas.microsoft.com/office/drawing/2014/main" id="{9AAD5E78-BB91-0CC5-5541-89E7692D97B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22" r="2437" b="-4"/>
          <a:stretch/>
        </p:blipFill>
        <p:spPr bwMode="auto">
          <a:xfrm>
            <a:off x="4349798" y="1605607"/>
            <a:ext cx="2263865" cy="164305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図 2">
            <a:extLst>
              <a:ext uri="{FF2B5EF4-FFF2-40B4-BE49-F238E27FC236}">
                <a16:creationId xmlns:a16="http://schemas.microsoft.com/office/drawing/2014/main" id="{6DB07821-8DA9-BD46-B23F-97B6E2424512}"/>
              </a:ext>
            </a:extLst>
          </p:cNvPr>
          <p:cNvPicPr>
            <a:picLocks noChangeAspect="1"/>
          </p:cNvPicPr>
          <p:nvPr/>
        </p:nvPicPr>
        <p:blipFill rotWithShape="1">
          <a:blip r:embed="rId9"/>
          <a:srcRect t="75" b="4050"/>
          <a:stretch/>
        </p:blipFill>
        <p:spPr>
          <a:xfrm>
            <a:off x="6169255" y="2689529"/>
            <a:ext cx="2263865" cy="1605578"/>
          </a:xfrm>
          <a:prstGeom prst="rect">
            <a:avLst/>
          </a:prstGeom>
        </p:spPr>
      </p:pic>
      <p:sp>
        <p:nvSpPr>
          <p:cNvPr id="5" name="Google Shape;108;p14">
            <a:extLst>
              <a:ext uri="{FF2B5EF4-FFF2-40B4-BE49-F238E27FC236}">
                <a16:creationId xmlns:a16="http://schemas.microsoft.com/office/drawing/2014/main" id="{AF6A48E0-E6E1-2572-B8D6-74025A67DA94}"/>
              </a:ext>
            </a:extLst>
          </p:cNvPr>
          <p:cNvSpPr txBox="1">
            <a:spLocks/>
          </p:cNvSpPr>
          <p:nvPr/>
        </p:nvSpPr>
        <p:spPr>
          <a:xfrm>
            <a:off x="3141617" y="5900685"/>
            <a:ext cx="7117712" cy="1065010"/>
          </a:xfrm>
          <a:prstGeom prst="rect">
            <a:avLst/>
          </a:prstGeom>
          <a:noFill/>
          <a:ln>
            <a:noFill/>
          </a:ln>
          <a:effectLst/>
          <a:scene3d>
            <a:camera prst="orthographicFront"/>
            <a:lightRig rig="threePt" dir="t"/>
          </a:scene3d>
          <a:sp3d>
            <a:bevelT w="88900" h="88900"/>
            <a:bevelB w="114300" prst="artDeco"/>
          </a:sp3d>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1pPr>
            <a:lvl2pPr marR="0" lvl="1"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2pPr>
            <a:lvl3pPr marR="0" lvl="2"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3pPr>
            <a:lvl4pPr marR="0" lvl="3"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4pPr>
            <a:lvl5pPr marR="0" lvl="4"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5pPr>
            <a:lvl6pPr marR="0" lvl="5"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6pPr>
            <a:lvl7pPr marR="0" lvl="6"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7pPr>
            <a:lvl8pPr marR="0" lvl="7"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8pPr>
            <a:lvl9pPr marR="0" lvl="8"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9pPr>
          </a:lstStyle>
          <a:p>
            <a:pPr algn="ctr">
              <a:spcAft>
                <a:spcPts val="600"/>
              </a:spcAft>
            </a:pPr>
            <a:r>
              <a:rPr lang="en-US" altLang="ja-JP" sz="1400" dirty="0">
                <a:solidFill>
                  <a:srgbClr val="000066"/>
                </a:solidFill>
                <a:latin typeface="HG丸ｺﾞｼｯｸM-PRO" panose="020F0600000000000000" pitchFamily="50" charset="-128"/>
                <a:ea typeface="HG丸ｺﾞｼｯｸM-PRO" panose="020F0600000000000000" pitchFamily="50" charset="-128"/>
                <a:cs typeface="Gisha" panose="020B0502040204020203" pitchFamily="34" charset="-79"/>
              </a:rPr>
              <a:t>2025</a:t>
            </a:r>
            <a:r>
              <a:rPr lang="ja-JP" altLang="en-US" sz="1400" dirty="0">
                <a:solidFill>
                  <a:srgbClr val="000066"/>
                </a:solidFill>
                <a:latin typeface="HG丸ｺﾞｼｯｸM-PRO" panose="020F0600000000000000" pitchFamily="50" charset="-128"/>
                <a:ea typeface="HG丸ｺﾞｼｯｸM-PRO" panose="020F0600000000000000" pitchFamily="50" charset="-128"/>
                <a:cs typeface="Gisha" panose="020B0502040204020203" pitchFamily="34" charset="-79"/>
              </a:rPr>
              <a:t>年</a:t>
            </a:r>
            <a:r>
              <a:rPr lang="en-US" altLang="ja-JP" sz="1400" dirty="0">
                <a:solidFill>
                  <a:srgbClr val="000066"/>
                </a:solidFill>
                <a:latin typeface="HG丸ｺﾞｼｯｸM-PRO" panose="020F0600000000000000" pitchFamily="50" charset="-128"/>
                <a:ea typeface="HG丸ｺﾞｼｯｸM-PRO" panose="020F0600000000000000" pitchFamily="50" charset="-128"/>
                <a:cs typeface="Gisha" panose="020B0502040204020203" pitchFamily="34" charset="-79"/>
              </a:rPr>
              <a:t>3</a:t>
            </a:r>
            <a:r>
              <a:rPr lang="ja-JP" altLang="en-US" sz="1400" dirty="0">
                <a:solidFill>
                  <a:srgbClr val="000066"/>
                </a:solidFill>
                <a:latin typeface="HG丸ｺﾞｼｯｸM-PRO" panose="020F0600000000000000" pitchFamily="50" charset="-128"/>
                <a:ea typeface="HG丸ｺﾞｼｯｸM-PRO" panose="020F0600000000000000" pitchFamily="50" charset="-128"/>
                <a:cs typeface="Gisha" panose="020B0502040204020203" pitchFamily="34" charset="-79"/>
              </a:rPr>
              <a:t>月改定</a:t>
            </a:r>
            <a:endParaRPr lang="ja-JP" altLang="en-US" sz="2000" i="1" dirty="0">
              <a:solidFill>
                <a:srgbClr val="000066"/>
              </a:solidFill>
              <a:latin typeface="HG丸ｺﾞｼｯｸM-PRO" panose="020F0600000000000000" pitchFamily="50" charset="-128"/>
              <a:ea typeface="HG丸ｺﾞｼｯｸM-PRO" panose="020F0600000000000000" pitchFamily="50" charset="-128"/>
              <a:cs typeface="Gisha" panose="020B0502040204020203" pitchFamily="34" charset="-79"/>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6AB6A26C-2D5E-4CC3-B35D-DB6104028D22}"/>
              </a:ext>
            </a:extLst>
          </p:cNvPr>
          <p:cNvGrpSpPr/>
          <p:nvPr/>
        </p:nvGrpSpPr>
        <p:grpSpPr>
          <a:xfrm>
            <a:off x="67404" y="255393"/>
            <a:ext cx="8877781" cy="6435129"/>
            <a:chOff x="144273" y="166723"/>
            <a:chExt cx="8877781" cy="6435129"/>
          </a:xfrm>
        </p:grpSpPr>
        <p:sp>
          <p:nvSpPr>
            <p:cNvPr id="9" name="正方形/長方形 8">
              <a:extLst>
                <a:ext uri="{FF2B5EF4-FFF2-40B4-BE49-F238E27FC236}">
                  <a16:creationId xmlns:a16="http://schemas.microsoft.com/office/drawing/2014/main" id="{F6924650-16D1-4A38-960C-2D80E583F1FF}"/>
                </a:ext>
              </a:extLst>
            </p:cNvPr>
            <p:cNvSpPr/>
            <p:nvPr/>
          </p:nvSpPr>
          <p:spPr>
            <a:xfrm>
              <a:off x="144273" y="1323689"/>
              <a:ext cx="8877781" cy="52781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HGPｺﾞｼｯｸE" panose="020B0900000000000000" pitchFamily="50" charset="-128"/>
              </a:endParaRPr>
            </a:p>
          </p:txBody>
        </p:sp>
        <p:sp>
          <p:nvSpPr>
            <p:cNvPr id="10" name="正方形/長方形 9">
              <a:extLst>
                <a:ext uri="{FF2B5EF4-FFF2-40B4-BE49-F238E27FC236}">
                  <a16:creationId xmlns:a16="http://schemas.microsoft.com/office/drawing/2014/main" id="{B5906CE0-21F7-4B90-9CE9-AF8896CA70D8}"/>
                </a:ext>
              </a:extLst>
            </p:cNvPr>
            <p:cNvSpPr/>
            <p:nvPr/>
          </p:nvSpPr>
          <p:spPr>
            <a:xfrm rot="20833611">
              <a:off x="485042" y="166723"/>
              <a:ext cx="1897915" cy="1056200"/>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HGPｺﾞｼｯｸE" panose="020B0900000000000000" pitchFamily="50" charset="-128"/>
              </a:endParaRPr>
            </a:p>
          </p:txBody>
        </p:sp>
        <p:sp>
          <p:nvSpPr>
            <p:cNvPr id="12" name="正方形/長方形 11">
              <a:extLst>
                <a:ext uri="{FF2B5EF4-FFF2-40B4-BE49-F238E27FC236}">
                  <a16:creationId xmlns:a16="http://schemas.microsoft.com/office/drawing/2014/main" id="{61648165-E33D-4294-835A-2960642D584F}"/>
                </a:ext>
              </a:extLst>
            </p:cNvPr>
            <p:cNvSpPr/>
            <p:nvPr/>
          </p:nvSpPr>
          <p:spPr>
            <a:xfrm rot="20817076">
              <a:off x="769045" y="1197246"/>
              <a:ext cx="1553232" cy="194694"/>
            </a:xfrm>
            <a:prstGeom prst="rect">
              <a:avLst/>
            </a:prstGeom>
            <a:solidFill>
              <a:srgbClr val="FF999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accent4">
                    <a:lumMod val="60000"/>
                    <a:lumOff val="40000"/>
                  </a:schemeClr>
                </a:solidFill>
                <a:ea typeface="HGPｺﾞｼｯｸE" panose="020B0900000000000000" pitchFamily="50" charset="-128"/>
              </a:endParaRPr>
            </a:p>
          </p:txBody>
        </p:sp>
        <p:sp>
          <p:nvSpPr>
            <p:cNvPr id="24" name="正方形/長方形 23">
              <a:extLst>
                <a:ext uri="{FF2B5EF4-FFF2-40B4-BE49-F238E27FC236}">
                  <a16:creationId xmlns:a16="http://schemas.microsoft.com/office/drawing/2014/main" id="{4E018D73-16F9-4F69-AC94-078521907419}"/>
                </a:ext>
              </a:extLst>
            </p:cNvPr>
            <p:cNvSpPr/>
            <p:nvPr/>
          </p:nvSpPr>
          <p:spPr>
            <a:xfrm>
              <a:off x="4811269" y="301683"/>
              <a:ext cx="3982759" cy="587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endParaRPr kumimoji="1" lang="en-US" altLang="ja-JP" sz="1600" b="1" dirty="0">
                <a:solidFill>
                  <a:schemeClr val="bg1"/>
                </a:solidFill>
                <a:latin typeface="HGPｺﾞｼｯｸE" panose="020B0900000000000000" pitchFamily="50" charset="-128"/>
                <a:ea typeface="HGPｺﾞｼｯｸE" panose="020B0900000000000000" pitchFamily="50" charset="-128"/>
              </a:endParaRPr>
            </a:p>
          </p:txBody>
        </p:sp>
        <p:sp>
          <p:nvSpPr>
            <p:cNvPr id="29" name="正方形/長方形 28">
              <a:extLst>
                <a:ext uri="{FF2B5EF4-FFF2-40B4-BE49-F238E27FC236}">
                  <a16:creationId xmlns:a16="http://schemas.microsoft.com/office/drawing/2014/main" id="{04FAFB3B-5AB6-4C65-B63A-BE625D1BB794}"/>
                </a:ext>
              </a:extLst>
            </p:cNvPr>
            <p:cNvSpPr/>
            <p:nvPr/>
          </p:nvSpPr>
          <p:spPr>
            <a:xfrm>
              <a:off x="2882120" y="330616"/>
              <a:ext cx="3858297" cy="382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00"/>
                </a:lnSpc>
              </a:pPr>
              <a:r>
                <a:rPr kumimoji="1" lang="en-US" altLang="ja-JP" sz="1200" b="1" dirty="0">
                  <a:solidFill>
                    <a:schemeClr val="bg1"/>
                  </a:solidFill>
                  <a:latin typeface="メイリオ" panose="020B0604030504040204" pitchFamily="50" charset="-128"/>
                  <a:ea typeface="メイリオ" panose="020B0604030504040204" pitchFamily="50" charset="-128"/>
                </a:rPr>
                <a:t>POINT</a:t>
              </a:r>
              <a:r>
                <a:rPr kumimoji="1" lang="ja-JP" altLang="en-US" sz="1200" b="1" dirty="0">
                  <a:solidFill>
                    <a:schemeClr val="bg1"/>
                  </a:solidFill>
                  <a:latin typeface="メイリオ" panose="020B0604030504040204" pitchFamily="50" charset="-128"/>
                  <a:ea typeface="メイリオ" panose="020B0604030504040204" pitchFamily="50" charset="-128"/>
                </a:rPr>
                <a:t>　　都市と田舎の人情交流プログラムの発信</a:t>
              </a:r>
            </a:p>
          </p:txBody>
        </p:sp>
      </p:grpSp>
      <p:sp>
        <p:nvSpPr>
          <p:cNvPr id="54" name="スライド番号プレースホルダー 4">
            <a:extLst>
              <a:ext uri="{FF2B5EF4-FFF2-40B4-BE49-F238E27FC236}">
                <a16:creationId xmlns:a16="http://schemas.microsoft.com/office/drawing/2014/main" id="{D8A22A25-CA8E-41E6-9471-DFD57335E39F}"/>
              </a:ext>
            </a:extLst>
          </p:cNvPr>
          <p:cNvSpPr txBox="1">
            <a:spLocks/>
          </p:cNvSpPr>
          <p:nvPr/>
        </p:nvSpPr>
        <p:spPr>
          <a:xfrm>
            <a:off x="8595300" y="6420428"/>
            <a:ext cx="548700" cy="52346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1pPr>
            <a:lvl2pPr marR="0" lvl="1"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2pPr>
            <a:lvl3pPr marR="0" lvl="2"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3pPr>
            <a:lvl4pPr marR="0" lvl="3"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4pPr>
            <a:lvl5pPr marR="0" lvl="4"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5pPr>
            <a:lvl6pPr marR="0" lvl="5"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6pPr>
            <a:lvl7pPr marR="0" lvl="6"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7pPr>
            <a:lvl8pPr marR="0" lvl="7"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8pPr>
            <a:lvl9pPr marR="0" lvl="8"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9pPr>
          </a:lstStyle>
          <a:p>
            <a:r>
              <a:rPr lang="en-US" altLang="ja-JP" sz="1400" dirty="0">
                <a:solidFill>
                  <a:schemeClr val="tx1"/>
                </a:solidFill>
                <a:latin typeface="+mn-ea"/>
                <a:ea typeface="+mn-ea"/>
              </a:rPr>
              <a:t>8</a:t>
            </a:r>
            <a:endParaRPr lang="en" altLang="ja-JP" sz="1400" dirty="0">
              <a:solidFill>
                <a:schemeClr val="tx1"/>
              </a:solidFill>
              <a:latin typeface="+mn-ea"/>
              <a:ea typeface="+mn-ea"/>
            </a:endParaRPr>
          </a:p>
          <a:p>
            <a:endParaRPr lang="en" dirty="0">
              <a:solidFill>
                <a:schemeClr val="accent4">
                  <a:lumMod val="75000"/>
                </a:schemeClr>
              </a:solidFill>
            </a:endParaRPr>
          </a:p>
        </p:txBody>
      </p:sp>
      <p:sp>
        <p:nvSpPr>
          <p:cNvPr id="2" name="Google Shape;108;p14">
            <a:extLst>
              <a:ext uri="{FF2B5EF4-FFF2-40B4-BE49-F238E27FC236}">
                <a16:creationId xmlns:a16="http://schemas.microsoft.com/office/drawing/2014/main" id="{E48341DC-6C81-6222-043E-A7B22F1FFAE6}"/>
              </a:ext>
            </a:extLst>
          </p:cNvPr>
          <p:cNvSpPr txBox="1">
            <a:spLocks/>
          </p:cNvSpPr>
          <p:nvPr/>
        </p:nvSpPr>
        <p:spPr>
          <a:xfrm rot="20838701">
            <a:off x="156203" y="484409"/>
            <a:ext cx="2655712" cy="580387"/>
          </a:xfrm>
          <a:prstGeom prst="rect">
            <a:avLst/>
          </a:prstGeom>
          <a:blipFill>
            <a:blip r:embed="rId4"/>
            <a:tile tx="0" ty="0" sx="100000" sy="100000" flip="none" algn="tl"/>
          </a:blipFill>
          <a:ln>
            <a:noFill/>
          </a:ln>
          <a:scene3d>
            <a:camera prst="orthographicFront"/>
            <a:lightRig rig="threePt" dir="t"/>
          </a:scene3d>
          <a:sp3d>
            <a:bevelT w="88900" h="88900"/>
            <a:bevelB w="114300" prst="artDeco"/>
          </a:sp3d>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1pPr>
            <a:lvl2pPr marR="0" lvl="1"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2pPr>
            <a:lvl3pPr marR="0" lvl="2"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3pPr>
            <a:lvl4pPr marR="0" lvl="3"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4pPr>
            <a:lvl5pPr marR="0" lvl="4"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5pPr>
            <a:lvl6pPr marR="0" lvl="5"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6pPr>
            <a:lvl7pPr marR="0" lvl="6"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7pPr>
            <a:lvl8pPr marR="0" lvl="7"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8pPr>
            <a:lvl9pPr marR="0" lvl="8"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9pPr>
          </a:lstStyle>
          <a:p>
            <a:pPr algn="ctr"/>
            <a:r>
              <a:rPr lang="ja-JP" altLang="en-US" sz="1400" dirty="0">
                <a:solidFill>
                  <a:srgbClr val="000066"/>
                </a:solidFill>
                <a:latin typeface="HGPｺﾞｼｯｸE" panose="020B0900000000000000" pitchFamily="50" charset="-128"/>
                <a:ea typeface="HGPｺﾞｼｯｸE" panose="020B0900000000000000" pitchFamily="50" charset="-128"/>
              </a:rPr>
              <a:t>奥四万十高知の取組</a:t>
            </a:r>
            <a:endParaRPr lang="ja-JP" altLang="en-US" sz="1400" i="1" dirty="0">
              <a:solidFill>
                <a:srgbClr val="000066"/>
              </a:solidFill>
              <a:latin typeface="HGPｺﾞｼｯｸE" panose="020B0900000000000000" pitchFamily="50" charset="-128"/>
              <a:ea typeface="HGPｺﾞｼｯｸE" panose="020B0900000000000000" pitchFamily="50" charset="-128"/>
            </a:endParaRPr>
          </a:p>
        </p:txBody>
      </p:sp>
      <p:pic>
        <p:nvPicPr>
          <p:cNvPr id="7" name="図 6" descr="テキスト, ロゴ&#10;&#10;自動的に生成された説明">
            <a:extLst>
              <a:ext uri="{FF2B5EF4-FFF2-40B4-BE49-F238E27FC236}">
                <a16:creationId xmlns:a16="http://schemas.microsoft.com/office/drawing/2014/main" id="{064D817A-989B-BA9A-536A-88EC81E9D117}"/>
              </a:ext>
            </a:extLst>
          </p:cNvPr>
          <p:cNvPicPr>
            <a:picLocks noChangeAspect="1"/>
          </p:cNvPicPr>
          <p:nvPr/>
        </p:nvPicPr>
        <p:blipFill>
          <a:blip r:embed="rId5"/>
          <a:stretch>
            <a:fillRect/>
          </a:stretch>
        </p:blipFill>
        <p:spPr>
          <a:xfrm>
            <a:off x="7921256" y="199835"/>
            <a:ext cx="999460" cy="568885"/>
          </a:xfrm>
          <a:prstGeom prst="rect">
            <a:avLst/>
          </a:prstGeom>
        </p:spPr>
      </p:pic>
      <p:pic>
        <p:nvPicPr>
          <p:cNvPr id="49" name="Picture 8" descr="ここがポイントイラスト／無料イラストなら「イラストAC」">
            <a:extLst>
              <a:ext uri="{FF2B5EF4-FFF2-40B4-BE49-F238E27FC236}">
                <a16:creationId xmlns:a16="http://schemas.microsoft.com/office/drawing/2014/main" id="{7B5BE0EE-244B-3AED-621A-695ABA2FB57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252" y="1897767"/>
            <a:ext cx="599324" cy="599324"/>
          </a:xfrm>
          <a:prstGeom prst="rect">
            <a:avLst/>
          </a:prstGeom>
          <a:noFill/>
          <a:extLst>
            <a:ext uri="{909E8E84-426E-40DD-AFC4-6F175D3DCCD1}">
              <a14:hiddenFill xmlns:a14="http://schemas.microsoft.com/office/drawing/2010/main">
                <a:solidFill>
                  <a:srgbClr val="FFFFFF"/>
                </a:solidFill>
              </a14:hiddenFill>
            </a:ext>
          </a:extLst>
        </p:spPr>
      </p:pic>
      <p:sp>
        <p:nvSpPr>
          <p:cNvPr id="53" name="テキスト 71">
            <a:extLst>
              <a:ext uri="{FF2B5EF4-FFF2-40B4-BE49-F238E27FC236}">
                <a16:creationId xmlns:a16="http://schemas.microsoft.com/office/drawing/2014/main" id="{E795A753-3F8E-DD8F-47E9-8DA42000383E}"/>
              </a:ext>
            </a:extLst>
          </p:cNvPr>
          <p:cNvSpPr txBox="1"/>
          <p:nvPr/>
        </p:nvSpPr>
        <p:spPr>
          <a:xfrm>
            <a:off x="2761092" y="768720"/>
            <a:ext cx="6158260" cy="643639"/>
          </a:xfrm>
          <a:prstGeom prst="rect">
            <a:avLst/>
          </a:prstGeom>
          <a:solidFill>
            <a:srgbClr val="FDFCC3"/>
          </a:solidFill>
          <a:ln>
            <a:noFill/>
          </a:ln>
        </p:spPr>
        <p:txBody>
          <a:bodyPr wrap="square">
            <a:noAutofit/>
          </a:bodyPr>
          <a:lstStyle/>
          <a:p>
            <a:r>
              <a:rPr kumimoji="1" lang="ja-JP" altLang="en-US" sz="1000" dirty="0">
                <a:ln w="3175">
                  <a:noFill/>
                </a:ln>
                <a:latin typeface="HG丸ｺﾞｼｯｸM-PRO" panose="020F0600000000000000" pitchFamily="50" charset="-128"/>
                <a:ea typeface="HG丸ｺﾞｼｯｸM-PRO" panose="020F0600000000000000" pitchFamily="50" charset="-128"/>
              </a:rPr>
              <a:t>　高知県奥四万十エリアの玄関口・須崎市は、高知市内から車で</a:t>
            </a:r>
            <a:r>
              <a:rPr kumimoji="1" lang="en-US" altLang="ja-JP" sz="1000" dirty="0">
                <a:ln w="3175">
                  <a:noFill/>
                </a:ln>
                <a:latin typeface="HG丸ｺﾞｼｯｸM-PRO" panose="020F0600000000000000" pitchFamily="50" charset="-128"/>
                <a:ea typeface="HG丸ｺﾞｼｯｸM-PRO" panose="020F0600000000000000" pitchFamily="50" charset="-128"/>
              </a:rPr>
              <a:t>40</a:t>
            </a:r>
            <a:r>
              <a:rPr kumimoji="1" lang="ja-JP" altLang="en-US" sz="1000" dirty="0">
                <a:ln w="3175">
                  <a:noFill/>
                </a:ln>
                <a:latin typeface="HG丸ｺﾞｼｯｸM-PRO" panose="020F0600000000000000" pitchFamily="50" charset="-128"/>
                <a:ea typeface="HG丸ｺﾞｼｯｸM-PRO" panose="020F0600000000000000" pitchFamily="50" charset="-128"/>
              </a:rPr>
              <a:t>分西側に位置し、須崎市の体験交流プログラムは</a:t>
            </a:r>
            <a:r>
              <a:rPr lang="ja-JP" altLang="en-US" sz="1000" dirty="0">
                <a:ln w="3175">
                  <a:noFill/>
                </a:ln>
                <a:latin typeface="HG丸ｺﾞｼｯｸM-PRO" panose="020F0600000000000000" pitchFamily="50" charset="-128"/>
                <a:ea typeface="HG丸ｺﾞｼｯｸM-PRO" panose="020F0600000000000000" pitchFamily="50" charset="-128"/>
              </a:rPr>
              <a:t>自然と人、人と人との交流から「心の豊かさ」の出会いを計ることを理念としています。</a:t>
            </a:r>
            <a:endParaRPr lang="en-US" altLang="ja-JP" sz="1000" dirty="0">
              <a:ln w="3175">
                <a:noFill/>
              </a:ln>
              <a:latin typeface="HG丸ｺﾞｼｯｸM-PRO" panose="020F0600000000000000" pitchFamily="50" charset="-128"/>
              <a:ea typeface="HG丸ｺﾞｼｯｸM-PRO" panose="020F0600000000000000" pitchFamily="50" charset="-128"/>
            </a:endParaRPr>
          </a:p>
          <a:p>
            <a:r>
              <a:rPr lang="ja-JP" altLang="en-US" sz="1000" dirty="0">
                <a:ln w="3175">
                  <a:noFill/>
                </a:ln>
                <a:latin typeface="HG丸ｺﾞｼｯｸM-PRO" panose="020F0600000000000000" pitchFamily="50" charset="-128"/>
                <a:ea typeface="HG丸ｺﾞｼｯｸM-PRO" panose="020F0600000000000000" pitchFamily="50" charset="-128"/>
              </a:rPr>
              <a:t>　澄みきった空・山から海に続く豊かな自然があり、思い出に残る数多くの自然体験・文化体験を提供</a:t>
            </a:r>
            <a:endParaRPr lang="en-US" altLang="ja-JP" sz="1000" dirty="0">
              <a:ln w="3175">
                <a:noFill/>
              </a:ln>
              <a:latin typeface="HG丸ｺﾞｼｯｸM-PRO" panose="020F0600000000000000" pitchFamily="50" charset="-128"/>
              <a:ea typeface="HG丸ｺﾞｼｯｸM-PRO" panose="020F0600000000000000" pitchFamily="50" charset="-128"/>
            </a:endParaRPr>
          </a:p>
          <a:p>
            <a:r>
              <a:rPr lang="ja-JP" altLang="en-US" sz="1000" dirty="0">
                <a:ln w="3175">
                  <a:noFill/>
                </a:ln>
                <a:latin typeface="HG丸ｺﾞｼｯｸM-PRO" panose="020F0600000000000000" pitchFamily="50" charset="-128"/>
                <a:ea typeface="HG丸ｺﾞｼｯｸM-PRO" panose="020F0600000000000000" pitchFamily="50" charset="-128"/>
              </a:rPr>
              <a:t>いたします。</a:t>
            </a:r>
            <a:endParaRPr lang="ja-JP" altLang="en-US" sz="1000" dirty="0">
              <a:latin typeface="HG丸ｺﾞｼｯｸM-PRO" panose="020F0600000000000000" pitchFamily="50" charset="-128"/>
              <a:ea typeface="HG丸ｺﾞｼｯｸM-PRO" panose="020F0600000000000000" pitchFamily="50" charset="-128"/>
            </a:endParaRPr>
          </a:p>
        </p:txBody>
      </p:sp>
      <p:pic>
        <p:nvPicPr>
          <p:cNvPr id="3" name="Picture 4" descr="C:\Documents and Settings\松田　健\My Documents\My Pictures\カヌー場\DSCN2382.JPG">
            <a:extLst>
              <a:ext uri="{FF2B5EF4-FFF2-40B4-BE49-F238E27FC236}">
                <a16:creationId xmlns:a16="http://schemas.microsoft.com/office/drawing/2014/main" id="{579E22F0-E38B-D980-1DB0-A54B8193FD7A}"/>
              </a:ext>
            </a:extLst>
          </p:cNvPr>
          <p:cNvPicPr>
            <a:picLocks noChangeAspect="1" noChangeArrowheads="1"/>
          </p:cNvPicPr>
          <p:nvPr/>
        </p:nvPicPr>
        <p:blipFill>
          <a:blip r:embed="rId7" cstate="print"/>
          <a:srcRect/>
          <a:stretch>
            <a:fillRect/>
          </a:stretch>
        </p:blipFill>
        <p:spPr bwMode="auto">
          <a:xfrm>
            <a:off x="580125" y="1627892"/>
            <a:ext cx="1798673" cy="1319431"/>
          </a:xfrm>
          <a:prstGeom prst="rect">
            <a:avLst/>
          </a:prstGeom>
          <a:noFill/>
        </p:spPr>
      </p:pic>
      <p:pic>
        <p:nvPicPr>
          <p:cNvPr id="4" name="Picture 7">
            <a:extLst>
              <a:ext uri="{FF2B5EF4-FFF2-40B4-BE49-F238E27FC236}">
                <a16:creationId xmlns:a16="http://schemas.microsoft.com/office/drawing/2014/main" id="{1C71EFAF-92BF-7674-2A18-D8CA27270908}"/>
              </a:ext>
            </a:extLst>
          </p:cNvPr>
          <p:cNvPicPr>
            <a:picLocks noChangeAspect="1" noChangeArrowheads="1"/>
          </p:cNvPicPr>
          <p:nvPr/>
        </p:nvPicPr>
        <p:blipFill>
          <a:blip r:embed="rId8" cstate="print"/>
          <a:srcRect/>
          <a:stretch>
            <a:fillRect/>
          </a:stretch>
        </p:blipFill>
        <p:spPr bwMode="auto">
          <a:xfrm>
            <a:off x="2610503" y="1690117"/>
            <a:ext cx="1777333" cy="1250432"/>
          </a:xfrm>
          <a:prstGeom prst="rect">
            <a:avLst/>
          </a:prstGeom>
          <a:noFill/>
          <a:ln w="9525">
            <a:noFill/>
            <a:miter lim="800000"/>
            <a:headEnd/>
            <a:tailEnd/>
          </a:ln>
          <a:effectLst/>
        </p:spPr>
      </p:pic>
      <p:pic>
        <p:nvPicPr>
          <p:cNvPr id="5" name="Picture 3">
            <a:extLst>
              <a:ext uri="{FF2B5EF4-FFF2-40B4-BE49-F238E27FC236}">
                <a16:creationId xmlns:a16="http://schemas.microsoft.com/office/drawing/2014/main" id="{E272C7DC-885F-62ED-2032-2C84445DF2A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a:off x="589320" y="3076989"/>
            <a:ext cx="1789478" cy="1388813"/>
          </a:xfrm>
          <a:prstGeom prst="rect">
            <a:avLst/>
          </a:prstGeom>
          <a:noFill/>
        </p:spPr>
      </p:pic>
      <p:pic>
        <p:nvPicPr>
          <p:cNvPr id="6" name="Picture 5">
            <a:extLst>
              <a:ext uri="{FF2B5EF4-FFF2-40B4-BE49-F238E27FC236}">
                <a16:creationId xmlns:a16="http://schemas.microsoft.com/office/drawing/2014/main" id="{02A47758-8C68-810A-DCB5-16864B03C53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2610502" y="3175026"/>
            <a:ext cx="1777333" cy="1319431"/>
          </a:xfrm>
          <a:prstGeom prst="rect">
            <a:avLst/>
          </a:prstGeom>
          <a:noFill/>
        </p:spPr>
      </p:pic>
      <p:pic>
        <p:nvPicPr>
          <p:cNvPr id="11" name="図 10">
            <a:extLst>
              <a:ext uri="{FF2B5EF4-FFF2-40B4-BE49-F238E27FC236}">
                <a16:creationId xmlns:a16="http://schemas.microsoft.com/office/drawing/2014/main" id="{7C6A568D-CE5C-6C89-3F78-25197A9E525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58449" y="1676435"/>
            <a:ext cx="1777333" cy="1283091"/>
          </a:xfrm>
          <a:prstGeom prst="rect">
            <a:avLst/>
          </a:prstGeom>
        </p:spPr>
      </p:pic>
      <p:pic>
        <p:nvPicPr>
          <p:cNvPr id="13" name="図 12">
            <a:extLst>
              <a:ext uri="{FF2B5EF4-FFF2-40B4-BE49-F238E27FC236}">
                <a16:creationId xmlns:a16="http://schemas.microsoft.com/office/drawing/2014/main" id="{ED1B8746-0D45-1527-9E12-F688D0889F7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45562" y="3159042"/>
            <a:ext cx="1777333" cy="1275641"/>
          </a:xfrm>
          <a:prstGeom prst="rect">
            <a:avLst/>
          </a:prstGeom>
        </p:spPr>
      </p:pic>
      <p:pic>
        <p:nvPicPr>
          <p:cNvPr id="14" name="図 13">
            <a:extLst>
              <a:ext uri="{FF2B5EF4-FFF2-40B4-BE49-F238E27FC236}">
                <a16:creationId xmlns:a16="http://schemas.microsoft.com/office/drawing/2014/main" id="{207B5C5A-3664-4C4A-0E42-3C0CD173D4F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4909295" y="4383350"/>
            <a:ext cx="1275640" cy="1777332"/>
          </a:xfrm>
          <a:prstGeom prst="rect">
            <a:avLst/>
          </a:prstGeom>
        </p:spPr>
      </p:pic>
      <p:pic>
        <p:nvPicPr>
          <p:cNvPr id="15" name="図 14">
            <a:extLst>
              <a:ext uri="{FF2B5EF4-FFF2-40B4-BE49-F238E27FC236}">
                <a16:creationId xmlns:a16="http://schemas.microsoft.com/office/drawing/2014/main" id="{CD9206E1-FC59-4992-0510-04EE43ABBA4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10502" y="4608776"/>
            <a:ext cx="1777333" cy="1275640"/>
          </a:xfrm>
          <a:prstGeom prst="rect">
            <a:avLst/>
          </a:prstGeom>
        </p:spPr>
      </p:pic>
      <p:pic>
        <p:nvPicPr>
          <p:cNvPr id="16" name="コンテンツ プレースホルダー 5">
            <a:extLst>
              <a:ext uri="{FF2B5EF4-FFF2-40B4-BE49-F238E27FC236}">
                <a16:creationId xmlns:a16="http://schemas.microsoft.com/office/drawing/2014/main" id="{F038C322-B8D0-D05F-D22C-21F02DAA7CB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9319" y="4634197"/>
            <a:ext cx="1789478" cy="1250219"/>
          </a:xfrm>
          <a:prstGeom prst="rect">
            <a:avLst/>
          </a:prstGeom>
        </p:spPr>
      </p:pic>
      <p:pic>
        <p:nvPicPr>
          <p:cNvPr id="17" name="図 16">
            <a:extLst>
              <a:ext uri="{FF2B5EF4-FFF2-40B4-BE49-F238E27FC236}">
                <a16:creationId xmlns:a16="http://schemas.microsoft.com/office/drawing/2014/main" id="{33FEED5C-3E29-8C2E-A5E7-CF964FCB756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663547" y="1682551"/>
            <a:ext cx="1777332" cy="1233763"/>
          </a:xfrm>
          <a:prstGeom prst="rect">
            <a:avLst/>
          </a:prstGeom>
        </p:spPr>
      </p:pic>
      <p:pic>
        <p:nvPicPr>
          <p:cNvPr id="18" name="図 17">
            <a:extLst>
              <a:ext uri="{FF2B5EF4-FFF2-40B4-BE49-F238E27FC236}">
                <a16:creationId xmlns:a16="http://schemas.microsoft.com/office/drawing/2014/main" id="{2B34D341-093A-BB44-42C0-B93984DDE18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663547" y="3175025"/>
            <a:ext cx="1777332" cy="1259658"/>
          </a:xfrm>
          <a:prstGeom prst="rect">
            <a:avLst/>
          </a:prstGeom>
        </p:spPr>
      </p:pic>
      <p:pic>
        <p:nvPicPr>
          <p:cNvPr id="19" name="図 18">
            <a:extLst>
              <a:ext uri="{FF2B5EF4-FFF2-40B4-BE49-F238E27FC236}">
                <a16:creationId xmlns:a16="http://schemas.microsoft.com/office/drawing/2014/main" id="{D18AFB78-1937-B782-A512-F28D540E106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664949" y="4608776"/>
            <a:ext cx="1789478" cy="1275640"/>
          </a:xfrm>
          <a:prstGeom prst="rect">
            <a:avLst/>
          </a:prstGeom>
        </p:spPr>
      </p:pic>
      <p:pic>
        <p:nvPicPr>
          <p:cNvPr id="20" name="図 19">
            <a:extLst>
              <a:ext uri="{FF2B5EF4-FFF2-40B4-BE49-F238E27FC236}">
                <a16:creationId xmlns:a16="http://schemas.microsoft.com/office/drawing/2014/main" id="{E4460BA7-FFB1-35E9-2BAA-54FB4D7A604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460910" y="5417981"/>
            <a:ext cx="1431520" cy="1011286"/>
          </a:xfrm>
          <a:prstGeom prst="rect">
            <a:avLst/>
          </a:prstGeom>
        </p:spPr>
      </p:pic>
      <p:sp>
        <p:nvSpPr>
          <p:cNvPr id="21" name="テキスト ボックス 20">
            <a:extLst>
              <a:ext uri="{FF2B5EF4-FFF2-40B4-BE49-F238E27FC236}">
                <a16:creationId xmlns:a16="http://schemas.microsoft.com/office/drawing/2014/main" id="{E9EFBC92-EDE5-4C1D-EFD7-936F05963474}"/>
              </a:ext>
            </a:extLst>
          </p:cNvPr>
          <p:cNvSpPr txBox="1"/>
          <p:nvPr/>
        </p:nvSpPr>
        <p:spPr>
          <a:xfrm>
            <a:off x="1367570" y="2709717"/>
            <a:ext cx="2088232" cy="230832"/>
          </a:xfrm>
          <a:prstGeom prst="rect">
            <a:avLst/>
          </a:prstGeom>
          <a:solidFill>
            <a:schemeClr val="accent4"/>
          </a:solidFill>
        </p:spPr>
        <p:txBody>
          <a:bodyPr wrap="square" rtlCol="0">
            <a:spAutoFit/>
          </a:bodyPr>
          <a:lstStyle/>
          <a:p>
            <a:pPr algn="ctr"/>
            <a:r>
              <a:rPr kumimoji="1" lang="ja-JP" altLang="en-US" sz="900" dirty="0">
                <a:latin typeface="HGPｺﾞｼｯｸE" panose="020B0900000000000000" pitchFamily="50" charset="-128"/>
                <a:ea typeface="HGPｺﾞｼｯｸE" panose="020B0900000000000000" pitchFamily="50" charset="-128"/>
              </a:rPr>
              <a:t>須崎市立スポーツセンター</a:t>
            </a:r>
          </a:p>
        </p:txBody>
      </p:sp>
      <p:sp>
        <p:nvSpPr>
          <p:cNvPr id="22" name="テキスト ボックス 21">
            <a:extLst>
              <a:ext uri="{FF2B5EF4-FFF2-40B4-BE49-F238E27FC236}">
                <a16:creationId xmlns:a16="http://schemas.microsoft.com/office/drawing/2014/main" id="{F937542C-690A-92B8-5DCB-E7F82EA27996}"/>
              </a:ext>
            </a:extLst>
          </p:cNvPr>
          <p:cNvSpPr txBox="1"/>
          <p:nvPr/>
        </p:nvSpPr>
        <p:spPr>
          <a:xfrm>
            <a:off x="4658448" y="2733378"/>
            <a:ext cx="1777332" cy="230832"/>
          </a:xfrm>
          <a:prstGeom prst="rect">
            <a:avLst/>
          </a:prstGeom>
          <a:solidFill>
            <a:schemeClr val="accent4"/>
          </a:solidFill>
        </p:spPr>
        <p:txBody>
          <a:bodyPr wrap="square" rtlCol="0">
            <a:spAutoFit/>
          </a:bodyPr>
          <a:lstStyle/>
          <a:p>
            <a:pPr algn="ctr"/>
            <a:r>
              <a:rPr kumimoji="1" lang="ja-JP" altLang="en-US" sz="900" dirty="0">
                <a:latin typeface="HGPｺﾞｼｯｸE" panose="020B0900000000000000" pitchFamily="50" charset="-128"/>
                <a:ea typeface="HGPｺﾞｼｯｸE" panose="020B0900000000000000" pitchFamily="50" charset="-128"/>
              </a:rPr>
              <a:t>ハーバリウム体験</a:t>
            </a:r>
          </a:p>
        </p:txBody>
      </p:sp>
      <p:sp>
        <p:nvSpPr>
          <p:cNvPr id="23" name="テキスト ボックス 22">
            <a:extLst>
              <a:ext uri="{FF2B5EF4-FFF2-40B4-BE49-F238E27FC236}">
                <a16:creationId xmlns:a16="http://schemas.microsoft.com/office/drawing/2014/main" id="{D3F115C5-D3A7-C264-3DC6-DB835F257DFB}"/>
              </a:ext>
            </a:extLst>
          </p:cNvPr>
          <p:cNvSpPr txBox="1"/>
          <p:nvPr/>
        </p:nvSpPr>
        <p:spPr>
          <a:xfrm>
            <a:off x="6671022" y="2704314"/>
            <a:ext cx="1777332" cy="230832"/>
          </a:xfrm>
          <a:prstGeom prst="rect">
            <a:avLst/>
          </a:prstGeom>
          <a:solidFill>
            <a:schemeClr val="accent4"/>
          </a:solidFill>
        </p:spPr>
        <p:txBody>
          <a:bodyPr wrap="square" rtlCol="0">
            <a:spAutoFit/>
          </a:bodyPr>
          <a:lstStyle/>
          <a:p>
            <a:pPr algn="ctr"/>
            <a:r>
              <a:rPr kumimoji="1" lang="ja-JP" altLang="en-US" sz="900" dirty="0">
                <a:latin typeface="HGPｺﾞｼｯｸE" panose="020B0900000000000000" pitchFamily="50" charset="-128"/>
                <a:ea typeface="HGPｺﾞｼｯｸE" panose="020B0900000000000000" pitchFamily="50" charset="-128"/>
              </a:rPr>
              <a:t>堤防釣り体験</a:t>
            </a:r>
          </a:p>
        </p:txBody>
      </p:sp>
      <p:sp>
        <p:nvSpPr>
          <p:cNvPr id="25" name="テキスト ボックス 24">
            <a:extLst>
              <a:ext uri="{FF2B5EF4-FFF2-40B4-BE49-F238E27FC236}">
                <a16:creationId xmlns:a16="http://schemas.microsoft.com/office/drawing/2014/main" id="{4326BE28-5AA5-4483-FE9A-FD73B214E4F3}"/>
              </a:ext>
            </a:extLst>
          </p:cNvPr>
          <p:cNvSpPr txBox="1"/>
          <p:nvPr/>
        </p:nvSpPr>
        <p:spPr>
          <a:xfrm>
            <a:off x="590794" y="4234969"/>
            <a:ext cx="1777332" cy="230832"/>
          </a:xfrm>
          <a:prstGeom prst="rect">
            <a:avLst/>
          </a:prstGeom>
          <a:solidFill>
            <a:schemeClr val="accent4"/>
          </a:solidFill>
        </p:spPr>
        <p:txBody>
          <a:bodyPr wrap="square" rtlCol="0">
            <a:spAutoFit/>
          </a:bodyPr>
          <a:lstStyle/>
          <a:p>
            <a:pPr algn="ctr"/>
            <a:r>
              <a:rPr kumimoji="1" lang="ja-JP" altLang="en-US" sz="900" dirty="0">
                <a:latin typeface="HGPｺﾞｼｯｸE" panose="020B0900000000000000" pitchFamily="50" charset="-128"/>
                <a:ea typeface="HGPｺﾞｼｯｸE" panose="020B0900000000000000" pitchFamily="50" charset="-128"/>
              </a:rPr>
              <a:t>ドラゴンカヌー体験</a:t>
            </a:r>
          </a:p>
        </p:txBody>
      </p:sp>
      <p:sp>
        <p:nvSpPr>
          <p:cNvPr id="26" name="テキスト ボックス 25">
            <a:extLst>
              <a:ext uri="{FF2B5EF4-FFF2-40B4-BE49-F238E27FC236}">
                <a16:creationId xmlns:a16="http://schemas.microsoft.com/office/drawing/2014/main" id="{C6DCE284-61D3-B629-C1B3-5549D8B756FC}"/>
              </a:ext>
            </a:extLst>
          </p:cNvPr>
          <p:cNvSpPr txBox="1"/>
          <p:nvPr/>
        </p:nvSpPr>
        <p:spPr>
          <a:xfrm>
            <a:off x="2614325" y="4263623"/>
            <a:ext cx="1777332" cy="230832"/>
          </a:xfrm>
          <a:prstGeom prst="rect">
            <a:avLst/>
          </a:prstGeom>
          <a:solidFill>
            <a:schemeClr val="accent4"/>
          </a:solidFill>
        </p:spPr>
        <p:txBody>
          <a:bodyPr wrap="square" rtlCol="0">
            <a:spAutoFit/>
          </a:bodyPr>
          <a:lstStyle/>
          <a:p>
            <a:pPr algn="ctr"/>
            <a:r>
              <a:rPr kumimoji="1" lang="ja-JP" altLang="en-US" sz="900" dirty="0">
                <a:latin typeface="HGPｺﾞｼｯｸE" panose="020B0900000000000000" pitchFamily="50" charset="-128"/>
                <a:ea typeface="HGPｺﾞｼｯｸE" panose="020B0900000000000000" pitchFamily="50" charset="-128"/>
              </a:rPr>
              <a:t>鰹藁焼きタタキ体験</a:t>
            </a:r>
          </a:p>
        </p:txBody>
      </p:sp>
      <p:sp>
        <p:nvSpPr>
          <p:cNvPr id="27" name="テキスト ボックス 26">
            <a:extLst>
              <a:ext uri="{FF2B5EF4-FFF2-40B4-BE49-F238E27FC236}">
                <a16:creationId xmlns:a16="http://schemas.microsoft.com/office/drawing/2014/main" id="{BB8C9548-82CE-5D81-9F88-BBE5422172B1}"/>
              </a:ext>
            </a:extLst>
          </p:cNvPr>
          <p:cNvSpPr txBox="1"/>
          <p:nvPr/>
        </p:nvSpPr>
        <p:spPr>
          <a:xfrm>
            <a:off x="4658448" y="4196961"/>
            <a:ext cx="1777332" cy="230832"/>
          </a:xfrm>
          <a:prstGeom prst="rect">
            <a:avLst/>
          </a:prstGeom>
          <a:solidFill>
            <a:schemeClr val="accent4"/>
          </a:solidFill>
        </p:spPr>
        <p:txBody>
          <a:bodyPr wrap="square" rtlCol="0">
            <a:spAutoFit/>
          </a:bodyPr>
          <a:lstStyle/>
          <a:p>
            <a:pPr algn="ctr"/>
            <a:r>
              <a:rPr kumimoji="1" lang="ja-JP" altLang="en-US" sz="900" dirty="0">
                <a:latin typeface="HGPｺﾞｼｯｸE" panose="020B0900000000000000" pitchFamily="50" charset="-128"/>
                <a:ea typeface="HGPｺﾞｼｯｸE" panose="020B0900000000000000" pitchFamily="50" charset="-128"/>
              </a:rPr>
              <a:t>刃物作り体験</a:t>
            </a:r>
          </a:p>
        </p:txBody>
      </p:sp>
      <p:sp>
        <p:nvSpPr>
          <p:cNvPr id="28" name="テキスト ボックス 27">
            <a:extLst>
              <a:ext uri="{FF2B5EF4-FFF2-40B4-BE49-F238E27FC236}">
                <a16:creationId xmlns:a16="http://schemas.microsoft.com/office/drawing/2014/main" id="{E49032C9-C411-9273-4987-6EC0BE6D217F}"/>
              </a:ext>
            </a:extLst>
          </p:cNvPr>
          <p:cNvSpPr txBox="1"/>
          <p:nvPr/>
        </p:nvSpPr>
        <p:spPr>
          <a:xfrm>
            <a:off x="6676433" y="4209653"/>
            <a:ext cx="1777332" cy="230832"/>
          </a:xfrm>
          <a:prstGeom prst="rect">
            <a:avLst/>
          </a:prstGeom>
          <a:solidFill>
            <a:schemeClr val="accent4"/>
          </a:solidFill>
        </p:spPr>
        <p:txBody>
          <a:bodyPr wrap="square" rtlCol="0">
            <a:spAutoFit/>
          </a:bodyPr>
          <a:lstStyle/>
          <a:p>
            <a:pPr algn="ctr"/>
            <a:r>
              <a:rPr kumimoji="1" lang="ja-JP" altLang="en-US" sz="900" dirty="0">
                <a:latin typeface="HGPｺﾞｼｯｸE" panose="020B0900000000000000" pitchFamily="50" charset="-128"/>
                <a:ea typeface="HGPｺﾞｼｯｸE" panose="020B0900000000000000" pitchFamily="50" charset="-128"/>
              </a:rPr>
              <a:t>シーカヤック体験</a:t>
            </a:r>
          </a:p>
        </p:txBody>
      </p:sp>
      <p:sp>
        <p:nvSpPr>
          <p:cNvPr id="30" name="テキスト ボックス 29">
            <a:extLst>
              <a:ext uri="{FF2B5EF4-FFF2-40B4-BE49-F238E27FC236}">
                <a16:creationId xmlns:a16="http://schemas.microsoft.com/office/drawing/2014/main" id="{1EF74D26-1782-996E-5995-2FFE6DD2C07F}"/>
              </a:ext>
            </a:extLst>
          </p:cNvPr>
          <p:cNvSpPr txBox="1"/>
          <p:nvPr/>
        </p:nvSpPr>
        <p:spPr>
          <a:xfrm>
            <a:off x="583580" y="5705860"/>
            <a:ext cx="1777332" cy="230832"/>
          </a:xfrm>
          <a:prstGeom prst="rect">
            <a:avLst/>
          </a:prstGeom>
          <a:solidFill>
            <a:schemeClr val="accent4"/>
          </a:solidFill>
        </p:spPr>
        <p:txBody>
          <a:bodyPr wrap="square" rtlCol="0">
            <a:spAutoFit/>
          </a:bodyPr>
          <a:lstStyle/>
          <a:p>
            <a:pPr algn="ctr"/>
            <a:r>
              <a:rPr kumimoji="1" lang="ja-JP" altLang="en-US" sz="900" dirty="0">
                <a:latin typeface="HGPｺﾞｼｯｸE" panose="020B0900000000000000" pitchFamily="50" charset="-128"/>
                <a:ea typeface="HGPｺﾞｼｯｸE" panose="020B0900000000000000" pitchFamily="50" charset="-128"/>
              </a:rPr>
              <a:t>筏釣り体験</a:t>
            </a:r>
          </a:p>
        </p:txBody>
      </p:sp>
      <p:sp>
        <p:nvSpPr>
          <p:cNvPr id="31" name="テキスト ボックス 30">
            <a:extLst>
              <a:ext uri="{FF2B5EF4-FFF2-40B4-BE49-F238E27FC236}">
                <a16:creationId xmlns:a16="http://schemas.microsoft.com/office/drawing/2014/main" id="{BFBB089C-69FB-3942-8109-AF0798C81E1D}"/>
              </a:ext>
            </a:extLst>
          </p:cNvPr>
          <p:cNvSpPr txBox="1"/>
          <p:nvPr/>
        </p:nvSpPr>
        <p:spPr>
          <a:xfrm>
            <a:off x="2614325" y="5689170"/>
            <a:ext cx="1777332" cy="230832"/>
          </a:xfrm>
          <a:prstGeom prst="rect">
            <a:avLst/>
          </a:prstGeom>
          <a:solidFill>
            <a:schemeClr val="accent4"/>
          </a:solidFill>
        </p:spPr>
        <p:txBody>
          <a:bodyPr wrap="square" rtlCol="0">
            <a:spAutoFit/>
          </a:bodyPr>
          <a:lstStyle/>
          <a:p>
            <a:pPr algn="ctr"/>
            <a:r>
              <a:rPr kumimoji="1" lang="ja-JP" altLang="en-US" sz="900" dirty="0">
                <a:latin typeface="HGPｺﾞｼｯｸE" panose="020B0900000000000000" pitchFamily="50" charset="-128"/>
                <a:ea typeface="HGPｺﾞｼｯｸE" panose="020B0900000000000000" pitchFamily="50" charset="-128"/>
              </a:rPr>
              <a:t>船釣り体験</a:t>
            </a:r>
          </a:p>
        </p:txBody>
      </p:sp>
      <p:sp>
        <p:nvSpPr>
          <p:cNvPr id="32" name="テキスト ボックス 31">
            <a:extLst>
              <a:ext uri="{FF2B5EF4-FFF2-40B4-BE49-F238E27FC236}">
                <a16:creationId xmlns:a16="http://schemas.microsoft.com/office/drawing/2014/main" id="{487B449D-D317-CD58-1A5D-E4F3D1A3A7CB}"/>
              </a:ext>
            </a:extLst>
          </p:cNvPr>
          <p:cNvSpPr txBox="1"/>
          <p:nvPr/>
        </p:nvSpPr>
        <p:spPr>
          <a:xfrm>
            <a:off x="4645561" y="5693039"/>
            <a:ext cx="1777332" cy="230832"/>
          </a:xfrm>
          <a:prstGeom prst="rect">
            <a:avLst/>
          </a:prstGeom>
          <a:solidFill>
            <a:schemeClr val="accent4"/>
          </a:solidFill>
        </p:spPr>
        <p:txBody>
          <a:bodyPr wrap="square" rtlCol="0">
            <a:spAutoFit/>
          </a:bodyPr>
          <a:lstStyle/>
          <a:p>
            <a:pPr algn="ctr"/>
            <a:r>
              <a:rPr kumimoji="1" lang="ja-JP" altLang="en-US" sz="900" dirty="0">
                <a:latin typeface="HGPｺﾞｼｯｸE" panose="020B0900000000000000" pitchFamily="50" charset="-128"/>
                <a:ea typeface="HGPｺﾞｼｯｸE" panose="020B0900000000000000" pitchFamily="50" charset="-128"/>
              </a:rPr>
              <a:t>草木染体験</a:t>
            </a:r>
          </a:p>
        </p:txBody>
      </p:sp>
      <p:sp>
        <p:nvSpPr>
          <p:cNvPr id="33" name="テキスト ボックス 32">
            <a:extLst>
              <a:ext uri="{FF2B5EF4-FFF2-40B4-BE49-F238E27FC236}">
                <a16:creationId xmlns:a16="http://schemas.microsoft.com/office/drawing/2014/main" id="{D696D288-CDCA-37C8-46B9-099B7BDF7510}"/>
              </a:ext>
            </a:extLst>
          </p:cNvPr>
          <p:cNvSpPr txBox="1"/>
          <p:nvPr/>
        </p:nvSpPr>
        <p:spPr>
          <a:xfrm>
            <a:off x="6663548" y="5653583"/>
            <a:ext cx="784475" cy="369332"/>
          </a:xfrm>
          <a:prstGeom prst="rect">
            <a:avLst/>
          </a:prstGeom>
          <a:solidFill>
            <a:schemeClr val="accent4"/>
          </a:solidFill>
        </p:spPr>
        <p:txBody>
          <a:bodyPr wrap="square" rtlCol="0">
            <a:spAutoFit/>
          </a:bodyPr>
          <a:lstStyle/>
          <a:p>
            <a:pPr algn="ctr"/>
            <a:r>
              <a:rPr kumimoji="1" lang="ja-JP" altLang="en-US" sz="900" dirty="0">
                <a:latin typeface="HGPｺﾞｼｯｸE" panose="020B0900000000000000" pitchFamily="50" charset="-128"/>
                <a:ea typeface="HGPｺﾞｼｯｸE" panose="020B0900000000000000" pitchFamily="50" charset="-128"/>
              </a:rPr>
              <a:t>田舎寿司</a:t>
            </a:r>
            <a:endParaRPr kumimoji="1" lang="en-US" altLang="ja-JP" sz="900" dirty="0">
              <a:latin typeface="HGPｺﾞｼｯｸE" panose="020B0900000000000000" pitchFamily="50" charset="-128"/>
              <a:ea typeface="HGPｺﾞｼｯｸE" panose="020B0900000000000000" pitchFamily="50" charset="-128"/>
            </a:endParaRPr>
          </a:p>
          <a:p>
            <a:pPr algn="ctr"/>
            <a:r>
              <a:rPr kumimoji="1" lang="ja-JP" altLang="en-US" sz="900" dirty="0">
                <a:latin typeface="HGPｺﾞｼｯｸE" panose="020B0900000000000000" pitchFamily="50" charset="-128"/>
                <a:ea typeface="HGPｺﾞｼｯｸE" panose="020B0900000000000000" pitchFamily="50" charset="-128"/>
              </a:rPr>
              <a:t>作り体験</a:t>
            </a:r>
          </a:p>
        </p:txBody>
      </p:sp>
      <p:pic>
        <p:nvPicPr>
          <p:cNvPr id="34" name="図 265">
            <a:extLst>
              <a:ext uri="{FF2B5EF4-FFF2-40B4-BE49-F238E27FC236}">
                <a16:creationId xmlns:a16="http://schemas.microsoft.com/office/drawing/2014/main" id="{F51F6161-F8A6-1A45-1DAA-D5E1F68B4935}"/>
              </a:ext>
            </a:extLst>
          </p:cNvPr>
          <p:cNvPicPr>
            <a:picLocks noChangeAspect="1"/>
          </p:cNvPicPr>
          <p:nvPr/>
        </p:nvPicPr>
        <p:blipFill>
          <a:blip r:embed="rId20"/>
          <a:stretch>
            <a:fillRect/>
          </a:stretch>
        </p:blipFill>
        <p:spPr>
          <a:xfrm>
            <a:off x="1273104" y="5994803"/>
            <a:ext cx="683831" cy="626859"/>
          </a:xfrm>
          <a:prstGeom prst="rect">
            <a:avLst/>
          </a:prstGeom>
        </p:spPr>
      </p:pic>
      <p:pic>
        <p:nvPicPr>
          <p:cNvPr id="35" name="図 266">
            <a:extLst>
              <a:ext uri="{FF2B5EF4-FFF2-40B4-BE49-F238E27FC236}">
                <a16:creationId xmlns:a16="http://schemas.microsoft.com/office/drawing/2014/main" id="{AAA51659-6154-14DC-A6B4-624212C77E9E}"/>
              </a:ext>
            </a:extLst>
          </p:cNvPr>
          <p:cNvPicPr>
            <a:picLocks noChangeAspect="1"/>
          </p:cNvPicPr>
          <p:nvPr/>
        </p:nvPicPr>
        <p:blipFill>
          <a:blip r:embed="rId21"/>
          <a:stretch>
            <a:fillRect/>
          </a:stretch>
        </p:blipFill>
        <p:spPr>
          <a:xfrm>
            <a:off x="1986748" y="5982992"/>
            <a:ext cx="683831" cy="626565"/>
          </a:xfrm>
          <a:prstGeom prst="rect">
            <a:avLst/>
          </a:prstGeom>
        </p:spPr>
      </p:pic>
      <p:pic>
        <p:nvPicPr>
          <p:cNvPr id="36" name="図 90">
            <a:extLst>
              <a:ext uri="{FF2B5EF4-FFF2-40B4-BE49-F238E27FC236}">
                <a16:creationId xmlns:a16="http://schemas.microsoft.com/office/drawing/2014/main" id="{2C188105-64EE-820B-46A6-C247132A2550}"/>
              </a:ext>
            </a:extLst>
          </p:cNvPr>
          <p:cNvPicPr>
            <a:picLocks noChangeAspect="1"/>
          </p:cNvPicPr>
          <p:nvPr/>
        </p:nvPicPr>
        <p:blipFill>
          <a:blip r:embed="rId22"/>
          <a:stretch>
            <a:fillRect/>
          </a:stretch>
        </p:blipFill>
        <p:spPr>
          <a:xfrm>
            <a:off x="2718480" y="5991032"/>
            <a:ext cx="625884" cy="628458"/>
          </a:xfrm>
          <a:prstGeom prst="rect">
            <a:avLst/>
          </a:prstGeom>
        </p:spPr>
      </p:pic>
      <p:pic>
        <p:nvPicPr>
          <p:cNvPr id="37" name="図 323">
            <a:extLst>
              <a:ext uri="{FF2B5EF4-FFF2-40B4-BE49-F238E27FC236}">
                <a16:creationId xmlns:a16="http://schemas.microsoft.com/office/drawing/2014/main" id="{165BB964-7561-0DF9-9556-4092E1BCB4BF}"/>
              </a:ext>
            </a:extLst>
          </p:cNvPr>
          <p:cNvPicPr>
            <a:picLocks noChangeAspect="1"/>
          </p:cNvPicPr>
          <p:nvPr/>
        </p:nvPicPr>
        <p:blipFill>
          <a:blip r:embed="rId23"/>
          <a:stretch>
            <a:fillRect/>
          </a:stretch>
        </p:blipFill>
        <p:spPr>
          <a:xfrm>
            <a:off x="617406" y="5993334"/>
            <a:ext cx="625884" cy="626859"/>
          </a:xfrm>
          <a:prstGeom prst="rect">
            <a:avLst/>
          </a:prstGeom>
        </p:spPr>
      </p:pic>
      <p:pic>
        <p:nvPicPr>
          <p:cNvPr id="38" name="図 69">
            <a:extLst>
              <a:ext uri="{FF2B5EF4-FFF2-40B4-BE49-F238E27FC236}">
                <a16:creationId xmlns:a16="http://schemas.microsoft.com/office/drawing/2014/main" id="{8171CCB1-43DA-C28D-9AB4-3EA9060C692F}"/>
              </a:ext>
            </a:extLst>
          </p:cNvPr>
          <p:cNvPicPr>
            <a:picLocks noChangeAspect="1"/>
          </p:cNvPicPr>
          <p:nvPr/>
        </p:nvPicPr>
        <p:blipFill>
          <a:blip r:embed="rId24"/>
          <a:stretch>
            <a:fillRect/>
          </a:stretch>
        </p:blipFill>
        <p:spPr>
          <a:xfrm>
            <a:off x="3392266" y="5982991"/>
            <a:ext cx="682108" cy="626565"/>
          </a:xfrm>
          <a:prstGeom prst="rect">
            <a:avLst/>
          </a:prstGeom>
        </p:spPr>
      </p:pic>
      <p:pic>
        <p:nvPicPr>
          <p:cNvPr id="39" name="図 38">
            <a:extLst>
              <a:ext uri="{FF2B5EF4-FFF2-40B4-BE49-F238E27FC236}">
                <a16:creationId xmlns:a16="http://schemas.microsoft.com/office/drawing/2014/main" id="{C9BE3694-FE38-C7BC-9EEA-9F20A84E5952}"/>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122277" y="5980866"/>
            <a:ext cx="627503" cy="628458"/>
          </a:xfrm>
          <a:prstGeom prst="rect">
            <a:avLst/>
          </a:prstGeom>
        </p:spPr>
      </p:pic>
      <p:sp>
        <p:nvSpPr>
          <p:cNvPr id="40" name="テキスト ボックス 39">
            <a:extLst>
              <a:ext uri="{FF2B5EF4-FFF2-40B4-BE49-F238E27FC236}">
                <a16:creationId xmlns:a16="http://schemas.microsoft.com/office/drawing/2014/main" id="{799AB745-F14B-6E4D-C9A0-0642EA812DED}"/>
              </a:ext>
            </a:extLst>
          </p:cNvPr>
          <p:cNvSpPr txBox="1"/>
          <p:nvPr/>
        </p:nvSpPr>
        <p:spPr>
          <a:xfrm>
            <a:off x="4762668" y="6055482"/>
            <a:ext cx="2940943" cy="587790"/>
          </a:xfrm>
          <a:prstGeom prst="rect">
            <a:avLst/>
          </a:prstGeom>
          <a:noFill/>
        </p:spPr>
        <p:txBody>
          <a:bodyPr wrap="square" rtlCol="0">
            <a:spAutoFit/>
          </a:bodyPr>
          <a:lstStyle/>
          <a:p>
            <a:pPr>
              <a:lnSpc>
                <a:spcPct val="150000"/>
              </a:lnSpc>
            </a:pPr>
            <a:endParaRPr lang="en-US" altLang="ja-JP" sz="1200" dirty="0">
              <a:latin typeface="Meiryo UI" panose="020B0604030504040204" pitchFamily="50" charset="-128"/>
              <a:ea typeface="Meiryo UI" panose="020B0604030504040204" pitchFamily="50" charset="-128"/>
            </a:endParaRPr>
          </a:p>
          <a:p>
            <a:pPr>
              <a:lnSpc>
                <a:spcPct val="150000"/>
              </a:lnSpc>
            </a:pPr>
            <a:r>
              <a:rPr lang="ja-JP" altLang="en-US" sz="1100" dirty="0">
                <a:latin typeface="Meiryo UI" panose="020B0604030504040204" pitchFamily="50" charset="-128"/>
                <a:ea typeface="Meiryo UI" panose="020B0604030504040204" pitchFamily="50" charset="-128"/>
              </a:rPr>
              <a:t>（</a:t>
            </a:r>
            <a:r>
              <a:rPr lang="en-US" altLang="ja-JP" sz="1100" u="sng" dirty="0">
                <a:latin typeface="Meiryo UI" panose="020B0604030504040204" pitchFamily="50" charset="-128"/>
                <a:ea typeface="Meiryo UI" panose="020B0604030504040204" pitchFamily="50" charset="-128"/>
                <a:hlinkClick r:id="rId26" invalidUrl="https:///">
                  <a:extLst>
                    <a:ext uri="{A12FA001-AC4F-418D-AE19-62706E023703}">
                      <ahyp:hlinkClr xmlns:ahyp="http://schemas.microsoft.com/office/drawing/2018/hyperlinkcolor" val="tx"/>
                    </a:ext>
                  </a:extLst>
                </a:hlinkClick>
              </a:rPr>
              <a:t>https://</a:t>
            </a:r>
            <a:r>
              <a:rPr lang="en-US" altLang="ja-JP" sz="1100" u="sng" dirty="0">
                <a:latin typeface="Meiryo UI" panose="020B0604030504040204" pitchFamily="50" charset="-128"/>
                <a:ea typeface="Meiryo UI" panose="020B0604030504040204" pitchFamily="50" charset="-128"/>
              </a:rPr>
              <a:t>okushimanto.jp/group-trip</a:t>
            </a:r>
            <a:r>
              <a:rPr lang="ja-JP" altLang="en-US" sz="1100" dirty="0">
                <a:latin typeface="Meiryo UI" panose="020B0604030504040204" pitchFamily="50" charset="-128"/>
                <a:ea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87705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6AB6A26C-2D5E-4CC3-B35D-DB6104028D22}"/>
              </a:ext>
            </a:extLst>
          </p:cNvPr>
          <p:cNvGrpSpPr/>
          <p:nvPr/>
        </p:nvGrpSpPr>
        <p:grpSpPr>
          <a:xfrm>
            <a:off x="67403" y="199541"/>
            <a:ext cx="8877781" cy="6435129"/>
            <a:chOff x="144273" y="166723"/>
            <a:chExt cx="8877781" cy="6435129"/>
          </a:xfrm>
        </p:grpSpPr>
        <p:sp>
          <p:nvSpPr>
            <p:cNvPr id="9" name="正方形/長方形 8">
              <a:extLst>
                <a:ext uri="{FF2B5EF4-FFF2-40B4-BE49-F238E27FC236}">
                  <a16:creationId xmlns:a16="http://schemas.microsoft.com/office/drawing/2014/main" id="{F6924650-16D1-4A38-960C-2D80E583F1FF}"/>
                </a:ext>
              </a:extLst>
            </p:cNvPr>
            <p:cNvSpPr/>
            <p:nvPr/>
          </p:nvSpPr>
          <p:spPr>
            <a:xfrm>
              <a:off x="144273" y="1323689"/>
              <a:ext cx="8877781" cy="5278163"/>
            </a:xfrm>
            <a:prstGeom prst="rect">
              <a:avLst/>
            </a:prstGeom>
            <a:solidFill>
              <a:srgbClr val="4B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HGPｺﾞｼｯｸE" panose="020B0900000000000000" pitchFamily="50" charset="-128"/>
              </a:endParaRPr>
            </a:p>
          </p:txBody>
        </p:sp>
        <p:sp>
          <p:nvSpPr>
            <p:cNvPr id="10" name="正方形/長方形 9">
              <a:extLst>
                <a:ext uri="{FF2B5EF4-FFF2-40B4-BE49-F238E27FC236}">
                  <a16:creationId xmlns:a16="http://schemas.microsoft.com/office/drawing/2014/main" id="{B5906CE0-21F7-4B90-9CE9-AF8896CA70D8}"/>
                </a:ext>
              </a:extLst>
            </p:cNvPr>
            <p:cNvSpPr/>
            <p:nvPr/>
          </p:nvSpPr>
          <p:spPr>
            <a:xfrm rot="20833611">
              <a:off x="485042" y="166723"/>
              <a:ext cx="1897915" cy="1056200"/>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HGPｺﾞｼｯｸE" panose="020B0900000000000000" pitchFamily="50" charset="-128"/>
              </a:endParaRPr>
            </a:p>
          </p:txBody>
        </p:sp>
        <p:sp>
          <p:nvSpPr>
            <p:cNvPr id="12" name="正方形/長方形 11">
              <a:extLst>
                <a:ext uri="{FF2B5EF4-FFF2-40B4-BE49-F238E27FC236}">
                  <a16:creationId xmlns:a16="http://schemas.microsoft.com/office/drawing/2014/main" id="{61648165-E33D-4294-835A-2960642D584F}"/>
                </a:ext>
              </a:extLst>
            </p:cNvPr>
            <p:cNvSpPr/>
            <p:nvPr/>
          </p:nvSpPr>
          <p:spPr>
            <a:xfrm rot="20817076">
              <a:off x="769045" y="1197246"/>
              <a:ext cx="1553232" cy="194694"/>
            </a:xfrm>
            <a:prstGeom prst="rect">
              <a:avLst/>
            </a:prstGeom>
            <a:solidFill>
              <a:srgbClr val="FF999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accent4">
                    <a:lumMod val="60000"/>
                    <a:lumOff val="40000"/>
                  </a:schemeClr>
                </a:solidFill>
                <a:ea typeface="HGPｺﾞｼｯｸE" panose="020B0900000000000000" pitchFamily="50" charset="-128"/>
              </a:endParaRPr>
            </a:p>
          </p:txBody>
        </p:sp>
        <p:sp>
          <p:nvSpPr>
            <p:cNvPr id="24" name="正方形/長方形 23">
              <a:extLst>
                <a:ext uri="{FF2B5EF4-FFF2-40B4-BE49-F238E27FC236}">
                  <a16:creationId xmlns:a16="http://schemas.microsoft.com/office/drawing/2014/main" id="{4E018D73-16F9-4F69-AC94-078521907419}"/>
                </a:ext>
              </a:extLst>
            </p:cNvPr>
            <p:cNvSpPr/>
            <p:nvPr/>
          </p:nvSpPr>
          <p:spPr>
            <a:xfrm>
              <a:off x="4811269" y="301683"/>
              <a:ext cx="3982759" cy="587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endParaRPr kumimoji="1" lang="en-US" altLang="ja-JP" sz="1600" b="1" dirty="0">
                <a:solidFill>
                  <a:schemeClr val="bg1"/>
                </a:solidFill>
                <a:latin typeface="HGPｺﾞｼｯｸE" panose="020B0900000000000000" pitchFamily="50" charset="-128"/>
                <a:ea typeface="HGPｺﾞｼｯｸE" panose="020B0900000000000000" pitchFamily="50" charset="-128"/>
              </a:endParaRPr>
            </a:p>
          </p:txBody>
        </p:sp>
        <p:sp>
          <p:nvSpPr>
            <p:cNvPr id="29" name="正方形/長方形 28">
              <a:extLst>
                <a:ext uri="{FF2B5EF4-FFF2-40B4-BE49-F238E27FC236}">
                  <a16:creationId xmlns:a16="http://schemas.microsoft.com/office/drawing/2014/main" id="{04FAFB3B-5AB6-4C65-B63A-BE625D1BB794}"/>
                </a:ext>
              </a:extLst>
            </p:cNvPr>
            <p:cNvSpPr/>
            <p:nvPr/>
          </p:nvSpPr>
          <p:spPr>
            <a:xfrm>
              <a:off x="2839326" y="359259"/>
              <a:ext cx="4552744" cy="382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00"/>
                </a:lnSpc>
              </a:pPr>
              <a:r>
                <a:rPr kumimoji="1" lang="en-US" altLang="ja-JP" sz="1200" b="1" dirty="0">
                  <a:solidFill>
                    <a:schemeClr val="bg1"/>
                  </a:solidFill>
                  <a:latin typeface="メイリオ" panose="020B0604030504040204" pitchFamily="50" charset="-128"/>
                  <a:ea typeface="メイリオ" panose="020B0604030504040204" pitchFamily="50" charset="-128"/>
                </a:rPr>
                <a:t>POINT</a:t>
              </a:r>
              <a:r>
                <a:rPr kumimoji="1" lang="ja-JP" altLang="en-US" sz="1200" b="1" dirty="0">
                  <a:solidFill>
                    <a:schemeClr val="bg1"/>
                  </a:solidFill>
                  <a:latin typeface="メイリオ" panose="020B0604030504040204" pitchFamily="50" charset="-128"/>
                  <a:ea typeface="メイリオ" panose="020B0604030504040204" pitchFamily="50" charset="-128"/>
                </a:rPr>
                <a:t>　　高知を代表する「観光</a:t>
              </a:r>
              <a:r>
                <a:rPr kumimoji="1" lang="en-US" altLang="ja-JP" sz="1200" b="1" dirty="0">
                  <a:solidFill>
                    <a:schemeClr val="bg1"/>
                  </a:solidFill>
                  <a:latin typeface="メイリオ" panose="020B0604030504040204" pitchFamily="50" charset="-128"/>
                  <a:ea typeface="メイリオ" panose="020B0604030504040204" pitchFamily="50" charset="-128"/>
                </a:rPr>
                <a:t>×SDGs</a:t>
              </a:r>
              <a:r>
                <a:rPr kumimoji="1" lang="ja-JP" altLang="en-US" sz="1200" b="1" dirty="0">
                  <a:solidFill>
                    <a:schemeClr val="bg1"/>
                  </a:solidFill>
                  <a:latin typeface="メイリオ" panose="020B0604030504040204" pitchFamily="50" charset="-128"/>
                  <a:ea typeface="メイリオ" panose="020B0604030504040204" pitchFamily="50" charset="-128"/>
                </a:rPr>
                <a:t>」への取組地域</a:t>
              </a:r>
            </a:p>
          </p:txBody>
        </p:sp>
      </p:grpSp>
      <p:sp>
        <p:nvSpPr>
          <p:cNvPr id="54" name="スライド番号プレースホルダー 4">
            <a:extLst>
              <a:ext uri="{FF2B5EF4-FFF2-40B4-BE49-F238E27FC236}">
                <a16:creationId xmlns:a16="http://schemas.microsoft.com/office/drawing/2014/main" id="{D8A22A25-CA8E-41E6-9471-DFD57335E39F}"/>
              </a:ext>
            </a:extLst>
          </p:cNvPr>
          <p:cNvSpPr txBox="1">
            <a:spLocks/>
          </p:cNvSpPr>
          <p:nvPr/>
        </p:nvSpPr>
        <p:spPr>
          <a:xfrm>
            <a:off x="8636771" y="6358832"/>
            <a:ext cx="548700" cy="52346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1pPr>
            <a:lvl2pPr marR="0" lvl="1"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2pPr>
            <a:lvl3pPr marR="0" lvl="2"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3pPr>
            <a:lvl4pPr marR="0" lvl="3"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4pPr>
            <a:lvl5pPr marR="0" lvl="4"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5pPr>
            <a:lvl6pPr marR="0" lvl="5"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6pPr>
            <a:lvl7pPr marR="0" lvl="6"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7pPr>
            <a:lvl8pPr marR="0" lvl="7"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8pPr>
            <a:lvl9pPr marR="0" lvl="8"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9pPr>
          </a:lstStyle>
          <a:p>
            <a:r>
              <a:rPr lang="en-US" altLang="ja-JP" sz="1400" dirty="0">
                <a:solidFill>
                  <a:schemeClr val="tx1"/>
                </a:solidFill>
                <a:latin typeface="+mn-ea"/>
                <a:ea typeface="+mn-ea"/>
              </a:rPr>
              <a:t>9</a:t>
            </a:r>
            <a:endParaRPr lang="en" altLang="ja-JP" sz="1400" dirty="0">
              <a:solidFill>
                <a:schemeClr val="tx1"/>
              </a:solidFill>
              <a:latin typeface="+mn-ea"/>
              <a:ea typeface="+mn-ea"/>
            </a:endParaRPr>
          </a:p>
          <a:p>
            <a:endParaRPr lang="en" dirty="0">
              <a:solidFill>
                <a:schemeClr val="accent4">
                  <a:lumMod val="75000"/>
                </a:schemeClr>
              </a:solidFill>
            </a:endParaRPr>
          </a:p>
        </p:txBody>
      </p:sp>
      <p:sp>
        <p:nvSpPr>
          <p:cNvPr id="2" name="Google Shape;108;p14">
            <a:extLst>
              <a:ext uri="{FF2B5EF4-FFF2-40B4-BE49-F238E27FC236}">
                <a16:creationId xmlns:a16="http://schemas.microsoft.com/office/drawing/2014/main" id="{E48341DC-6C81-6222-043E-A7B22F1FFAE6}"/>
              </a:ext>
            </a:extLst>
          </p:cNvPr>
          <p:cNvSpPr txBox="1">
            <a:spLocks/>
          </p:cNvSpPr>
          <p:nvPr/>
        </p:nvSpPr>
        <p:spPr>
          <a:xfrm rot="20838701">
            <a:off x="156203" y="484409"/>
            <a:ext cx="2655712" cy="580387"/>
          </a:xfrm>
          <a:prstGeom prst="rect">
            <a:avLst/>
          </a:prstGeom>
          <a:blipFill>
            <a:blip r:embed="rId4"/>
            <a:tile tx="0" ty="0" sx="100000" sy="100000" flip="none" algn="tl"/>
          </a:blipFill>
          <a:ln>
            <a:noFill/>
          </a:ln>
          <a:scene3d>
            <a:camera prst="orthographicFront"/>
            <a:lightRig rig="threePt" dir="t"/>
          </a:scene3d>
          <a:sp3d>
            <a:bevelT w="88900" h="88900"/>
            <a:bevelB w="114300" prst="artDeco"/>
          </a:sp3d>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1pPr>
            <a:lvl2pPr marR="0" lvl="1"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2pPr>
            <a:lvl3pPr marR="0" lvl="2"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3pPr>
            <a:lvl4pPr marR="0" lvl="3"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4pPr>
            <a:lvl5pPr marR="0" lvl="4"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5pPr>
            <a:lvl6pPr marR="0" lvl="5"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6pPr>
            <a:lvl7pPr marR="0" lvl="6"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7pPr>
            <a:lvl8pPr marR="0" lvl="7"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8pPr>
            <a:lvl9pPr marR="0" lvl="8"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9pPr>
          </a:lstStyle>
          <a:p>
            <a:pPr algn="ctr"/>
            <a:r>
              <a:rPr lang="ja-JP" altLang="en-US" sz="1400" dirty="0">
                <a:solidFill>
                  <a:srgbClr val="000066"/>
                </a:solidFill>
                <a:latin typeface="HGPｺﾞｼｯｸE" panose="020B0900000000000000" pitchFamily="50" charset="-128"/>
                <a:ea typeface="HGPｺﾞｼｯｸE" panose="020B0900000000000000" pitchFamily="50" charset="-128"/>
              </a:rPr>
              <a:t>幡多広域観光協議会の取組</a:t>
            </a:r>
            <a:endParaRPr lang="ja-JP" altLang="en-US" sz="1400" i="1" dirty="0">
              <a:solidFill>
                <a:srgbClr val="000066"/>
              </a:solidFill>
              <a:latin typeface="HGPｺﾞｼｯｸE" panose="020B0900000000000000" pitchFamily="50" charset="-128"/>
              <a:ea typeface="HGPｺﾞｼｯｸE" panose="020B0900000000000000" pitchFamily="50" charset="-128"/>
            </a:endParaRPr>
          </a:p>
        </p:txBody>
      </p:sp>
      <p:pic>
        <p:nvPicPr>
          <p:cNvPr id="7" name="図 6" descr="テキスト, ロゴ&#10;&#10;自動的に生成された説明">
            <a:extLst>
              <a:ext uri="{FF2B5EF4-FFF2-40B4-BE49-F238E27FC236}">
                <a16:creationId xmlns:a16="http://schemas.microsoft.com/office/drawing/2014/main" id="{064D817A-989B-BA9A-536A-88EC81E9D117}"/>
              </a:ext>
            </a:extLst>
          </p:cNvPr>
          <p:cNvPicPr>
            <a:picLocks noChangeAspect="1"/>
          </p:cNvPicPr>
          <p:nvPr/>
        </p:nvPicPr>
        <p:blipFill>
          <a:blip r:embed="rId5"/>
          <a:stretch>
            <a:fillRect/>
          </a:stretch>
        </p:blipFill>
        <p:spPr>
          <a:xfrm>
            <a:off x="7921256" y="199835"/>
            <a:ext cx="999460" cy="568885"/>
          </a:xfrm>
          <a:prstGeom prst="rect">
            <a:avLst/>
          </a:prstGeom>
        </p:spPr>
      </p:pic>
      <p:pic>
        <p:nvPicPr>
          <p:cNvPr id="49" name="Picture 8" descr="ここがポイントイラスト／無料イラストなら「イラストAC」">
            <a:extLst>
              <a:ext uri="{FF2B5EF4-FFF2-40B4-BE49-F238E27FC236}">
                <a16:creationId xmlns:a16="http://schemas.microsoft.com/office/drawing/2014/main" id="{7B5BE0EE-244B-3AED-621A-695ABA2FB57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252" y="1897767"/>
            <a:ext cx="599324" cy="599324"/>
          </a:xfrm>
          <a:prstGeom prst="rect">
            <a:avLst/>
          </a:prstGeom>
          <a:noFill/>
          <a:extLst>
            <a:ext uri="{909E8E84-426E-40DD-AFC4-6F175D3DCCD1}">
              <a14:hiddenFill xmlns:a14="http://schemas.microsoft.com/office/drawing/2010/main">
                <a:solidFill>
                  <a:srgbClr val="FFFFFF"/>
                </a:solidFill>
              </a14:hiddenFill>
            </a:ext>
          </a:extLst>
        </p:spPr>
      </p:pic>
      <p:sp>
        <p:nvSpPr>
          <p:cNvPr id="53" name="テキスト 71">
            <a:extLst>
              <a:ext uri="{FF2B5EF4-FFF2-40B4-BE49-F238E27FC236}">
                <a16:creationId xmlns:a16="http://schemas.microsoft.com/office/drawing/2014/main" id="{E795A753-3F8E-DD8F-47E9-8DA42000383E}"/>
              </a:ext>
            </a:extLst>
          </p:cNvPr>
          <p:cNvSpPr txBox="1"/>
          <p:nvPr/>
        </p:nvSpPr>
        <p:spPr>
          <a:xfrm>
            <a:off x="2762456" y="815613"/>
            <a:ext cx="6158260" cy="580650"/>
          </a:xfrm>
          <a:prstGeom prst="rect">
            <a:avLst/>
          </a:prstGeom>
          <a:solidFill>
            <a:srgbClr val="FDFCC3"/>
          </a:solidFill>
          <a:ln>
            <a:noFill/>
          </a:ln>
        </p:spPr>
        <p:txBody>
          <a:bodyPr wrap="square">
            <a:noAutofit/>
          </a:bodyPr>
          <a:lstStyle/>
          <a:p>
            <a:r>
              <a:rPr kumimoji="1" lang="ja-JP" altLang="en-US" sz="1000" dirty="0">
                <a:ln w="3175">
                  <a:noFill/>
                </a:ln>
                <a:latin typeface="HG丸ｺﾞｼｯｸM-PRO" panose="020F0600000000000000" pitchFamily="50" charset="-128"/>
                <a:ea typeface="HG丸ｺﾞｼｯｸM-PRO" panose="020F0600000000000000" pitchFamily="50" charset="-128"/>
              </a:rPr>
              <a:t>　四万十川を中心とした、豊かで美しい自然を持つ強みと、自然環境の荒廃や生態系の破壊を懸念する</a:t>
            </a:r>
            <a:endParaRPr kumimoji="1" lang="en-US" altLang="ja-JP" sz="1000" dirty="0">
              <a:ln w="3175">
                <a:noFill/>
              </a:ln>
              <a:latin typeface="HG丸ｺﾞｼｯｸM-PRO" panose="020F0600000000000000" pitchFamily="50" charset="-128"/>
              <a:ea typeface="HG丸ｺﾞｼｯｸM-PRO" panose="020F0600000000000000" pitchFamily="50" charset="-128"/>
            </a:endParaRPr>
          </a:p>
          <a:p>
            <a:r>
              <a:rPr lang="ja-JP" altLang="en-US" sz="1000" dirty="0">
                <a:ln w="3175">
                  <a:noFill/>
                </a:ln>
                <a:latin typeface="HG丸ｺﾞｼｯｸM-PRO" panose="020F0600000000000000" pitchFamily="50" charset="-128"/>
                <a:ea typeface="HG丸ｺﾞｼｯｸM-PRO" panose="020F0600000000000000" pitchFamily="50" charset="-128"/>
              </a:rPr>
              <a:t>課題をより理解しやすい素材に作り上げ</a:t>
            </a:r>
            <a:r>
              <a:rPr kumimoji="1" lang="ja-JP" altLang="en-US" sz="1000" dirty="0">
                <a:ln w="3175">
                  <a:noFill/>
                </a:ln>
                <a:latin typeface="HG丸ｺﾞｼｯｸM-PRO" panose="020F0600000000000000" pitchFamily="50" charset="-128"/>
                <a:ea typeface="HG丸ｺﾞｼｯｸM-PRO" panose="020F0600000000000000" pitchFamily="50" charset="-128"/>
              </a:rPr>
              <a:t>、独自のプログラムとして体験してもらいます</a:t>
            </a:r>
            <a:r>
              <a:rPr lang="ja-JP" altLang="en-US" sz="1000" dirty="0">
                <a:ln w="3175">
                  <a:noFill/>
                </a:ln>
                <a:latin typeface="HG丸ｺﾞｼｯｸM-PRO" panose="020F0600000000000000" pitchFamily="50" charset="-128"/>
                <a:ea typeface="HG丸ｺﾞｼｯｸM-PRO" panose="020F0600000000000000" pitchFamily="50" charset="-128"/>
              </a:rPr>
              <a:t>。</a:t>
            </a:r>
            <a:endParaRPr lang="en-US" altLang="ja-JP" sz="1000" dirty="0">
              <a:ln w="3175">
                <a:noFill/>
              </a:ln>
              <a:latin typeface="HG丸ｺﾞｼｯｸM-PRO" panose="020F0600000000000000" pitchFamily="50" charset="-128"/>
              <a:ea typeface="HG丸ｺﾞｼｯｸM-PRO" panose="020F0600000000000000" pitchFamily="50" charset="-128"/>
            </a:endParaRPr>
          </a:p>
          <a:p>
            <a:r>
              <a:rPr lang="ja-JP" altLang="en-US" sz="1000" dirty="0">
                <a:ln w="3175">
                  <a:noFill/>
                </a:ln>
                <a:latin typeface="HG丸ｺﾞｼｯｸM-PRO" panose="020F0600000000000000" pitchFamily="50" charset="-128"/>
                <a:ea typeface="HG丸ｺﾞｼｯｸM-PRO" panose="020F0600000000000000" pitchFamily="50" charset="-128"/>
              </a:rPr>
              <a:t>　事前事後のプログラムも充実させ、「持続可能な社会を作っていく」目標達成に寄与しています。</a:t>
            </a:r>
            <a:endParaRPr lang="ja-JP" altLang="en-US" sz="1000" dirty="0">
              <a:latin typeface="HG丸ｺﾞｼｯｸM-PRO" panose="020F0600000000000000" pitchFamily="50" charset="-128"/>
              <a:ea typeface="HG丸ｺﾞｼｯｸM-PRO" panose="020F0600000000000000" pitchFamily="50" charset="-128"/>
            </a:endParaRPr>
          </a:p>
        </p:txBody>
      </p:sp>
      <p:pic>
        <p:nvPicPr>
          <p:cNvPr id="35" name="図 266">
            <a:extLst>
              <a:ext uri="{FF2B5EF4-FFF2-40B4-BE49-F238E27FC236}">
                <a16:creationId xmlns:a16="http://schemas.microsoft.com/office/drawing/2014/main" id="{AAA51659-6154-14DC-A6B4-624212C77E9E}"/>
              </a:ext>
            </a:extLst>
          </p:cNvPr>
          <p:cNvPicPr>
            <a:picLocks noChangeAspect="1"/>
          </p:cNvPicPr>
          <p:nvPr/>
        </p:nvPicPr>
        <p:blipFill>
          <a:blip r:embed="rId7"/>
          <a:stretch>
            <a:fillRect/>
          </a:stretch>
        </p:blipFill>
        <p:spPr>
          <a:xfrm>
            <a:off x="4953140" y="5931741"/>
            <a:ext cx="683831" cy="626565"/>
          </a:xfrm>
          <a:prstGeom prst="rect">
            <a:avLst/>
          </a:prstGeom>
        </p:spPr>
      </p:pic>
      <p:pic>
        <p:nvPicPr>
          <p:cNvPr id="38" name="図 69">
            <a:extLst>
              <a:ext uri="{FF2B5EF4-FFF2-40B4-BE49-F238E27FC236}">
                <a16:creationId xmlns:a16="http://schemas.microsoft.com/office/drawing/2014/main" id="{8171CCB1-43DA-C28D-9AB4-3EA9060C692F}"/>
              </a:ext>
            </a:extLst>
          </p:cNvPr>
          <p:cNvPicPr>
            <a:picLocks noChangeAspect="1"/>
          </p:cNvPicPr>
          <p:nvPr/>
        </p:nvPicPr>
        <p:blipFill>
          <a:blip r:embed="rId8"/>
          <a:stretch>
            <a:fillRect/>
          </a:stretch>
        </p:blipFill>
        <p:spPr>
          <a:xfrm>
            <a:off x="6329885" y="5918201"/>
            <a:ext cx="682108" cy="626565"/>
          </a:xfrm>
          <a:prstGeom prst="rect">
            <a:avLst/>
          </a:prstGeom>
        </p:spPr>
      </p:pic>
      <p:grpSp>
        <p:nvGrpSpPr>
          <p:cNvPr id="40" name="グループ化 39">
            <a:extLst>
              <a:ext uri="{FF2B5EF4-FFF2-40B4-BE49-F238E27FC236}">
                <a16:creationId xmlns:a16="http://schemas.microsoft.com/office/drawing/2014/main" id="{7C76FC7B-8393-72C2-B605-084B22EECD7B}"/>
              </a:ext>
            </a:extLst>
          </p:cNvPr>
          <p:cNvGrpSpPr/>
          <p:nvPr/>
        </p:nvGrpSpPr>
        <p:grpSpPr>
          <a:xfrm>
            <a:off x="5739777" y="2115939"/>
            <a:ext cx="3246849" cy="1452601"/>
            <a:chOff x="505586" y="2864365"/>
            <a:chExt cx="5533863" cy="2859805"/>
          </a:xfrm>
        </p:grpSpPr>
        <p:sp>
          <p:nvSpPr>
            <p:cNvPr id="41" name="矢印: 環状 40">
              <a:extLst>
                <a:ext uri="{FF2B5EF4-FFF2-40B4-BE49-F238E27FC236}">
                  <a16:creationId xmlns:a16="http://schemas.microsoft.com/office/drawing/2014/main" id="{731E9086-373D-7328-4EEF-3BB9D93F0EFC}"/>
                </a:ext>
              </a:extLst>
            </p:cNvPr>
            <p:cNvSpPr/>
            <p:nvPr/>
          </p:nvSpPr>
          <p:spPr>
            <a:xfrm rot="9645613">
              <a:off x="505586" y="3313610"/>
              <a:ext cx="5533863" cy="2026448"/>
            </a:xfrm>
            <a:prstGeom prst="circularArrow">
              <a:avLst>
                <a:gd name="adj1" fmla="val 11281"/>
                <a:gd name="adj2" fmla="val 2735213"/>
                <a:gd name="adj3" fmla="val 5565820"/>
                <a:gd name="adj4" fmla="val 9850700"/>
                <a:gd name="adj5" fmla="val 19855"/>
              </a:avLst>
            </a:prstGeom>
            <a:blipFill>
              <a:blip r:embed="rId9"/>
              <a:tile tx="0" ty="0" sx="100000" sy="100000" flip="none" algn="tl"/>
            </a:blip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defTabSz="844078">
                <a:defRPr/>
              </a:pPr>
              <a:endParaRPr lang="ja-JP" altLang="en-US" sz="1534" dirty="0">
                <a:solidFill>
                  <a:prstClr val="white"/>
                </a:solidFill>
                <a:latin typeface="Meiryo UI" panose="020B0604030504040204" pitchFamily="50" charset="-128"/>
                <a:ea typeface="Meiryo UI" panose="020B0604030504040204" pitchFamily="50" charset="-128"/>
              </a:endParaRPr>
            </a:p>
          </p:txBody>
        </p:sp>
        <p:pic>
          <p:nvPicPr>
            <p:cNvPr id="42" name="図 41">
              <a:extLst>
                <a:ext uri="{FF2B5EF4-FFF2-40B4-BE49-F238E27FC236}">
                  <a16:creationId xmlns:a16="http://schemas.microsoft.com/office/drawing/2014/main" id="{21417D56-9E29-2D2D-54FE-45E1EC03E0D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827680" y="2864365"/>
              <a:ext cx="1474982" cy="1053932"/>
            </a:xfrm>
            <a:prstGeom prst="ellipse">
              <a:avLst/>
            </a:prstGeom>
            <a:ln w="63500" cap="rnd">
              <a:no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43" name="Picture 2">
              <a:extLst>
                <a:ext uri="{FF2B5EF4-FFF2-40B4-BE49-F238E27FC236}">
                  <a16:creationId xmlns:a16="http://schemas.microsoft.com/office/drawing/2014/main" id="{0B985F68-1849-AB35-C1E4-5713BD9B5C20}"/>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2886678" y="4141964"/>
              <a:ext cx="1581657" cy="1131193"/>
            </a:xfrm>
            <a:prstGeom prst="ellipse">
              <a:avLst/>
            </a:prstGeom>
            <a:ln w="63500" cap="rnd">
              <a:no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4" name="Picture 4">
              <a:extLst>
                <a:ext uri="{FF2B5EF4-FFF2-40B4-BE49-F238E27FC236}">
                  <a16:creationId xmlns:a16="http://schemas.microsoft.com/office/drawing/2014/main" id="{6105AD73-0744-5F77-D8C6-E21697D710DF}"/>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768105" y="4540262"/>
              <a:ext cx="1592254" cy="1161949"/>
            </a:xfrm>
            <a:prstGeom prst="ellipse">
              <a:avLst/>
            </a:prstGeom>
            <a:ln w="63500" cap="rnd">
              <a:no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5" name="テキスト ボックス 44">
              <a:extLst>
                <a:ext uri="{FF2B5EF4-FFF2-40B4-BE49-F238E27FC236}">
                  <a16:creationId xmlns:a16="http://schemas.microsoft.com/office/drawing/2014/main" id="{77A15003-33DC-23B2-EBC0-27AADE3D4A90}"/>
                </a:ext>
              </a:extLst>
            </p:cNvPr>
            <p:cNvSpPr txBox="1"/>
            <p:nvPr/>
          </p:nvSpPr>
          <p:spPr>
            <a:xfrm>
              <a:off x="768105" y="3199172"/>
              <a:ext cx="2649073" cy="573240"/>
            </a:xfrm>
            <a:prstGeom prst="rect">
              <a:avLst/>
            </a:prstGeom>
            <a:noFill/>
          </p:spPr>
          <p:txBody>
            <a:bodyPr wrap="square" rtlCol="0">
              <a:spAutoFit/>
            </a:bodyPr>
            <a:lstStyle/>
            <a:p>
              <a:pPr algn="ctr" defTabSz="844078">
                <a:defRPr/>
              </a:pPr>
              <a:r>
                <a:rPr lang="ja-JP" altLang="en-US" sz="1292" b="1" dirty="0">
                  <a:solidFill>
                    <a:prstClr val="black"/>
                  </a:solidFill>
                  <a:latin typeface="Meiryo UI" panose="020B0604030504040204" pitchFamily="50" charset="-128"/>
                  <a:ea typeface="Meiryo UI" panose="020B0604030504040204" pitchFamily="50" charset="-128"/>
                </a:rPr>
                <a:t>「水」の循環</a:t>
              </a:r>
            </a:p>
          </p:txBody>
        </p:sp>
        <p:sp>
          <p:nvSpPr>
            <p:cNvPr id="46" name="テキスト ボックス 45">
              <a:extLst>
                <a:ext uri="{FF2B5EF4-FFF2-40B4-BE49-F238E27FC236}">
                  <a16:creationId xmlns:a16="http://schemas.microsoft.com/office/drawing/2014/main" id="{53EF2DF3-64D4-10DA-3959-3EEBA71CECBF}"/>
                </a:ext>
              </a:extLst>
            </p:cNvPr>
            <p:cNvSpPr txBox="1"/>
            <p:nvPr/>
          </p:nvSpPr>
          <p:spPr>
            <a:xfrm>
              <a:off x="3791909" y="3612794"/>
              <a:ext cx="1738621" cy="517444"/>
            </a:xfrm>
            <a:prstGeom prst="rect">
              <a:avLst/>
            </a:prstGeom>
            <a:noFill/>
          </p:spPr>
          <p:txBody>
            <a:bodyPr wrap="square" rtlCol="0">
              <a:spAutoFit/>
            </a:bodyPr>
            <a:lstStyle/>
            <a:p>
              <a:pPr algn="ctr" defTabSz="844078">
                <a:defRPr/>
              </a:pPr>
              <a:r>
                <a:rPr lang="ja-JP" altLang="en-US" sz="1108" b="1" dirty="0">
                  <a:solidFill>
                    <a:prstClr val="white"/>
                  </a:solidFill>
                  <a:latin typeface="Meiryo UI" panose="020B0604030504040204" pitchFamily="50" charset="-128"/>
                  <a:ea typeface="Meiryo UI" panose="020B0604030504040204" pitchFamily="50" charset="-128"/>
                </a:rPr>
                <a:t>山（里山）</a:t>
              </a:r>
            </a:p>
          </p:txBody>
        </p:sp>
        <p:sp>
          <p:nvSpPr>
            <p:cNvPr id="47" name="テキスト ボックス 46">
              <a:extLst>
                <a:ext uri="{FF2B5EF4-FFF2-40B4-BE49-F238E27FC236}">
                  <a16:creationId xmlns:a16="http://schemas.microsoft.com/office/drawing/2014/main" id="{6555FE96-8237-6F8F-B631-7B2F506B282E}"/>
                </a:ext>
              </a:extLst>
            </p:cNvPr>
            <p:cNvSpPr txBox="1"/>
            <p:nvPr/>
          </p:nvSpPr>
          <p:spPr>
            <a:xfrm>
              <a:off x="3425110" y="4839297"/>
              <a:ext cx="504791" cy="517444"/>
            </a:xfrm>
            <a:prstGeom prst="rect">
              <a:avLst/>
            </a:prstGeom>
            <a:noFill/>
          </p:spPr>
          <p:txBody>
            <a:bodyPr wrap="square" rtlCol="0">
              <a:spAutoFit/>
            </a:bodyPr>
            <a:lstStyle/>
            <a:p>
              <a:pPr algn="ctr" defTabSz="844078">
                <a:defRPr/>
              </a:pPr>
              <a:r>
                <a:rPr lang="ja-JP" altLang="en-US" sz="1108" b="1" dirty="0">
                  <a:solidFill>
                    <a:prstClr val="white"/>
                  </a:solidFill>
                  <a:latin typeface="Meiryo UI" panose="020B0604030504040204" pitchFamily="50" charset="-128"/>
                  <a:ea typeface="Meiryo UI" panose="020B0604030504040204" pitchFamily="50" charset="-128"/>
                </a:rPr>
                <a:t>川</a:t>
              </a:r>
            </a:p>
          </p:txBody>
        </p:sp>
        <p:sp>
          <p:nvSpPr>
            <p:cNvPr id="48" name="テキスト ボックス 47">
              <a:extLst>
                <a:ext uri="{FF2B5EF4-FFF2-40B4-BE49-F238E27FC236}">
                  <a16:creationId xmlns:a16="http://schemas.microsoft.com/office/drawing/2014/main" id="{DF96780C-B1EF-D1D6-FAEF-16A358443F7D}"/>
                </a:ext>
              </a:extLst>
            </p:cNvPr>
            <p:cNvSpPr txBox="1"/>
            <p:nvPr/>
          </p:nvSpPr>
          <p:spPr>
            <a:xfrm>
              <a:off x="1291486" y="5206726"/>
              <a:ext cx="516551" cy="517444"/>
            </a:xfrm>
            <a:prstGeom prst="rect">
              <a:avLst/>
            </a:prstGeom>
            <a:noFill/>
          </p:spPr>
          <p:txBody>
            <a:bodyPr wrap="square" rtlCol="0">
              <a:spAutoFit/>
            </a:bodyPr>
            <a:lstStyle/>
            <a:p>
              <a:pPr algn="ctr" defTabSz="844078">
                <a:defRPr/>
              </a:pPr>
              <a:r>
                <a:rPr lang="ja-JP" altLang="en-US" sz="1108" b="1" dirty="0">
                  <a:solidFill>
                    <a:prstClr val="white"/>
                  </a:solidFill>
                  <a:latin typeface="Meiryo UI" panose="020B0604030504040204" pitchFamily="50" charset="-128"/>
                  <a:ea typeface="Meiryo UI" panose="020B0604030504040204" pitchFamily="50" charset="-128"/>
                </a:rPr>
                <a:t>海</a:t>
              </a:r>
            </a:p>
          </p:txBody>
        </p:sp>
      </p:grpSp>
      <p:pic>
        <p:nvPicPr>
          <p:cNvPr id="50" name="図 49" descr="図形&#10;&#10;中程度の精度で自動的に生成された説明">
            <a:extLst>
              <a:ext uri="{FF2B5EF4-FFF2-40B4-BE49-F238E27FC236}">
                <a16:creationId xmlns:a16="http://schemas.microsoft.com/office/drawing/2014/main" id="{F398211C-4678-E11E-DF9E-627920216755}"/>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4943476" y="2283489"/>
            <a:ext cx="1151533" cy="763681"/>
          </a:xfrm>
          <a:prstGeom prst="rect">
            <a:avLst/>
          </a:prstGeom>
        </p:spPr>
      </p:pic>
      <p:sp>
        <p:nvSpPr>
          <p:cNvPr id="51" name="テキスト ボックス 50">
            <a:extLst>
              <a:ext uri="{FF2B5EF4-FFF2-40B4-BE49-F238E27FC236}">
                <a16:creationId xmlns:a16="http://schemas.microsoft.com/office/drawing/2014/main" id="{DE745057-097C-FEBF-517F-B5BECB4522F4}"/>
              </a:ext>
            </a:extLst>
          </p:cNvPr>
          <p:cNvSpPr txBox="1"/>
          <p:nvPr/>
        </p:nvSpPr>
        <p:spPr>
          <a:xfrm>
            <a:off x="4477227" y="1423239"/>
            <a:ext cx="4544449" cy="846386"/>
          </a:xfrm>
          <a:prstGeom prst="rect">
            <a:avLst/>
          </a:prstGeom>
          <a:noFill/>
        </p:spPr>
        <p:txBody>
          <a:bodyPr wrap="square" rtlCol="0">
            <a:spAutoFit/>
          </a:bodyPr>
          <a:lstStyle/>
          <a:p>
            <a:pPr defTabSz="844078">
              <a:defRPr/>
            </a:pPr>
            <a:r>
              <a:rPr lang="ja-JP" altLang="en-US" sz="900" b="1" dirty="0">
                <a:solidFill>
                  <a:schemeClr val="bg1"/>
                </a:solidFill>
                <a:latin typeface="Meiryo UI" panose="020B0604030504040204" pitchFamily="50" charset="-128"/>
                <a:ea typeface="Meiryo UI" panose="020B0604030504040204" pitchFamily="50" charset="-128"/>
              </a:rPr>
              <a:t>＜「観光</a:t>
            </a:r>
            <a:r>
              <a:rPr lang="en-US" altLang="ja-JP" sz="900" b="1" dirty="0">
                <a:solidFill>
                  <a:schemeClr val="bg1"/>
                </a:solidFill>
                <a:latin typeface="Meiryo UI" panose="020B0604030504040204" pitchFamily="50" charset="-128"/>
                <a:ea typeface="Meiryo UI" panose="020B0604030504040204" pitchFamily="50" charset="-128"/>
              </a:rPr>
              <a:t>×SDGs</a:t>
            </a:r>
            <a:r>
              <a:rPr lang="ja-JP" altLang="en-US" sz="900" b="1" dirty="0">
                <a:solidFill>
                  <a:schemeClr val="bg1"/>
                </a:solidFill>
                <a:latin typeface="Meiryo UI" panose="020B0604030504040204" pitchFamily="50" charset="-128"/>
                <a:ea typeface="Meiryo UI" panose="020B0604030504040204" pitchFamily="50" charset="-128"/>
              </a:rPr>
              <a:t>」プログラム造成の考え方＞</a:t>
            </a:r>
            <a:endParaRPr lang="en-US" altLang="ja-JP" sz="800" b="1" dirty="0">
              <a:solidFill>
                <a:schemeClr val="bg1"/>
              </a:solidFill>
              <a:latin typeface="Meiryo UI" panose="020B0604030504040204" pitchFamily="50" charset="-128"/>
              <a:ea typeface="Meiryo UI" panose="020B0604030504040204" pitchFamily="50" charset="-128"/>
            </a:endParaRPr>
          </a:p>
          <a:p>
            <a:pPr marL="146093" indent="-146093" defTabSz="844078">
              <a:buFont typeface="Wingdings" panose="05000000000000000000" pitchFamily="2" charset="2"/>
              <a:buChar char="u"/>
              <a:defRPr/>
            </a:pPr>
            <a:r>
              <a:rPr lang="ja-JP" altLang="en-US" sz="800" b="1" dirty="0">
                <a:solidFill>
                  <a:schemeClr val="bg1"/>
                </a:solidFill>
                <a:latin typeface="Meiryo UI" panose="020B0604030504040204" pitchFamily="50" charset="-128"/>
                <a:ea typeface="Meiryo UI" panose="020B0604030504040204" pitchFamily="50" charset="-128"/>
              </a:rPr>
              <a:t>幡多地域の山・川・海へと続く水の循環や、自然と人との共生を伝えるものであること</a:t>
            </a:r>
          </a:p>
          <a:p>
            <a:pPr marL="146093" indent="-146093" defTabSz="844078">
              <a:buFont typeface="Wingdings" panose="05000000000000000000" pitchFamily="2" charset="2"/>
              <a:buChar char="u"/>
              <a:defRPr/>
            </a:pPr>
            <a:r>
              <a:rPr lang="en-US" altLang="ja-JP" sz="800" b="1" dirty="0">
                <a:solidFill>
                  <a:schemeClr val="bg1"/>
                </a:solidFill>
                <a:latin typeface="Meiryo UI" panose="020B0604030504040204" pitchFamily="50" charset="-128"/>
                <a:ea typeface="Meiryo UI" panose="020B0604030504040204" pitchFamily="50" charset="-128"/>
              </a:rPr>
              <a:t>SDGs</a:t>
            </a:r>
            <a:r>
              <a:rPr lang="ja-JP" altLang="en-US" sz="800" b="1" dirty="0">
                <a:solidFill>
                  <a:schemeClr val="bg1"/>
                </a:solidFill>
                <a:latin typeface="Meiryo UI" panose="020B0604030504040204" pitchFamily="50" charset="-128"/>
                <a:ea typeface="Meiryo UI" panose="020B0604030504040204" pitchFamily="50" charset="-128"/>
              </a:rPr>
              <a:t>の目標のうち、「</a:t>
            </a:r>
            <a:r>
              <a:rPr lang="en-US" altLang="ja-JP" sz="800" b="1" dirty="0">
                <a:solidFill>
                  <a:schemeClr val="bg1"/>
                </a:solidFill>
                <a:latin typeface="Meiryo UI" panose="020B0604030504040204" pitchFamily="50" charset="-128"/>
                <a:ea typeface="Meiryo UI" panose="020B0604030504040204" pitchFamily="50" charset="-128"/>
              </a:rPr>
              <a:t>14</a:t>
            </a:r>
            <a:r>
              <a:rPr lang="ja-JP" altLang="en-US" sz="800" b="1" dirty="0">
                <a:solidFill>
                  <a:schemeClr val="bg1"/>
                </a:solidFill>
                <a:latin typeface="Meiryo UI" panose="020B0604030504040204" pitchFamily="50" charset="-128"/>
                <a:ea typeface="Meiryo UI" panose="020B0604030504040204" pitchFamily="50" charset="-128"/>
              </a:rPr>
              <a:t>　海の豊かさを守ろう」、「</a:t>
            </a:r>
            <a:r>
              <a:rPr lang="en-US" altLang="ja-JP" sz="800" b="1" dirty="0">
                <a:solidFill>
                  <a:schemeClr val="bg1"/>
                </a:solidFill>
                <a:latin typeface="Meiryo UI" panose="020B0604030504040204" pitchFamily="50" charset="-128"/>
                <a:ea typeface="Meiryo UI" panose="020B0604030504040204" pitchFamily="50" charset="-128"/>
              </a:rPr>
              <a:t>15</a:t>
            </a:r>
            <a:r>
              <a:rPr lang="ja-JP" altLang="en-US" sz="800" b="1" dirty="0">
                <a:solidFill>
                  <a:schemeClr val="bg1"/>
                </a:solidFill>
                <a:latin typeface="Meiryo UI" panose="020B0604030504040204" pitchFamily="50" charset="-128"/>
                <a:ea typeface="Meiryo UI" panose="020B0604030504040204" pitchFamily="50" charset="-128"/>
              </a:rPr>
              <a:t>　陸の豊かさも守ろう」の達成に寄与するものであること</a:t>
            </a:r>
            <a:endParaRPr lang="en-US" altLang="ja-JP" sz="800" b="1" dirty="0">
              <a:solidFill>
                <a:schemeClr val="bg1"/>
              </a:solidFill>
              <a:latin typeface="Meiryo UI" panose="020B0604030504040204" pitchFamily="50" charset="-128"/>
              <a:ea typeface="Meiryo UI" panose="020B0604030504040204" pitchFamily="50" charset="-128"/>
            </a:endParaRPr>
          </a:p>
          <a:p>
            <a:pPr marL="146093" indent="-146093" defTabSz="844078">
              <a:buFont typeface="Wingdings" panose="05000000000000000000" pitchFamily="2" charset="2"/>
              <a:buChar char="u"/>
              <a:defRPr/>
            </a:pPr>
            <a:r>
              <a:rPr lang="ja-JP" altLang="en-US" sz="800" b="1" dirty="0">
                <a:solidFill>
                  <a:schemeClr val="bg1"/>
                </a:solidFill>
                <a:latin typeface="Meiryo UI" panose="020B0604030504040204" pitchFamily="50" charset="-128"/>
                <a:ea typeface="Meiryo UI" panose="020B0604030504040204" pitchFamily="50" charset="-128"/>
              </a:rPr>
              <a:t>既存の遊んだり、学んだりする体験プログラムに</a:t>
            </a:r>
            <a:r>
              <a:rPr lang="en-US" altLang="ja-JP" sz="800" b="1" dirty="0">
                <a:solidFill>
                  <a:schemeClr val="bg1"/>
                </a:solidFill>
                <a:latin typeface="Meiryo UI" panose="020B0604030504040204" pitchFamily="50" charset="-128"/>
                <a:ea typeface="Meiryo UI" panose="020B0604030504040204" pitchFamily="50" charset="-128"/>
              </a:rPr>
              <a:t>SDGs</a:t>
            </a:r>
            <a:r>
              <a:rPr lang="ja-JP" altLang="en-US" sz="800" b="1" dirty="0">
                <a:solidFill>
                  <a:schemeClr val="bg1"/>
                </a:solidFill>
                <a:latin typeface="Meiryo UI" panose="020B0604030504040204" pitchFamily="50" charset="-128"/>
                <a:ea typeface="Meiryo UI" panose="020B0604030504040204" pitchFamily="50" charset="-128"/>
              </a:rPr>
              <a:t>の目標番号を割り振るのではなく、「学び」や「遊び」＋「行動につなげる」ものであること</a:t>
            </a:r>
          </a:p>
        </p:txBody>
      </p:sp>
      <p:sp>
        <p:nvSpPr>
          <p:cNvPr id="52" name="テキスト ボックス 51">
            <a:extLst>
              <a:ext uri="{FF2B5EF4-FFF2-40B4-BE49-F238E27FC236}">
                <a16:creationId xmlns:a16="http://schemas.microsoft.com/office/drawing/2014/main" id="{B3AB34B2-9CEA-5506-E4A3-C06380487C2D}"/>
              </a:ext>
            </a:extLst>
          </p:cNvPr>
          <p:cNvSpPr txBox="1"/>
          <p:nvPr/>
        </p:nvSpPr>
        <p:spPr>
          <a:xfrm>
            <a:off x="4284694" y="3054396"/>
            <a:ext cx="1960242" cy="246221"/>
          </a:xfrm>
          <a:prstGeom prst="rect">
            <a:avLst/>
          </a:prstGeom>
          <a:noFill/>
        </p:spPr>
        <p:txBody>
          <a:bodyPr wrap="square" rtlCol="0">
            <a:spAutoFit/>
          </a:bodyPr>
          <a:lstStyle/>
          <a:p>
            <a:pPr algn="ctr" defTabSz="844078">
              <a:defRPr/>
            </a:pPr>
            <a:r>
              <a:rPr lang="ja-JP" altLang="en-US" sz="1000" b="1" dirty="0">
                <a:solidFill>
                  <a:prstClr val="black"/>
                </a:solidFill>
                <a:latin typeface="Meiryo UI" panose="020B0604030504040204" pitchFamily="50" charset="-128"/>
                <a:ea typeface="Meiryo UI" panose="020B0604030504040204" pitchFamily="50" charset="-128"/>
              </a:rPr>
              <a:t>「自然」と「人」の共生</a:t>
            </a:r>
          </a:p>
        </p:txBody>
      </p:sp>
      <p:sp>
        <p:nvSpPr>
          <p:cNvPr id="55" name="テキスト 19">
            <a:extLst>
              <a:ext uri="{FF2B5EF4-FFF2-40B4-BE49-F238E27FC236}">
                <a16:creationId xmlns:a16="http://schemas.microsoft.com/office/drawing/2014/main" id="{BD33ABCE-12B1-5677-01E4-A8444B41226E}"/>
              </a:ext>
            </a:extLst>
          </p:cNvPr>
          <p:cNvSpPr txBox="1"/>
          <p:nvPr/>
        </p:nvSpPr>
        <p:spPr>
          <a:xfrm>
            <a:off x="170227" y="1454407"/>
            <a:ext cx="3573414" cy="253916"/>
          </a:xfrm>
          <a:prstGeom prst="rect">
            <a:avLst/>
          </a:prstGeom>
        </p:spPr>
        <p:txBody>
          <a:bodyPr wrap="none">
            <a:spAutoFit/>
          </a:bodyPr>
          <a:lstStyle/>
          <a:p>
            <a:pPr defTabSz="914400">
              <a:defRPr lang="ja-JP" altLang="en-US"/>
            </a:pPr>
            <a:r>
              <a:rPr kumimoji="1" lang="ja-JP" altLang="en-US" sz="1000" dirty="0">
                <a:effectLst>
                  <a:outerShdw blurRad="50800" dist="38100" dir="2700000" algn="tl" rotWithShape="0">
                    <a:prstClr val="black">
                      <a:alpha val="40000"/>
                    </a:prstClr>
                  </a:outerShdw>
                </a:effectLst>
                <a:latin typeface="UD デジタル 教科書体 NK-B" panose="02020700000000000000" pitchFamily="18" charset="-128"/>
                <a:ea typeface="UD デジタル 教科書体 NK-B" panose="02020700000000000000" pitchFamily="18" charset="-128"/>
              </a:rPr>
              <a:t>四万十川とトンボから考える</a:t>
            </a:r>
            <a:r>
              <a:rPr kumimoji="1" lang="ja-JP" altLang="en-US" sz="1050" dirty="0">
                <a:effectLst>
                  <a:outerShdw blurRad="50800" dist="38100" dir="2700000" algn="tl" rotWithShape="0">
                    <a:prstClr val="black">
                      <a:alpha val="40000"/>
                    </a:prstClr>
                  </a:outerShdw>
                </a:effectLst>
                <a:latin typeface="UD デジタル 教科書体 NK-B" panose="02020700000000000000" pitchFamily="18" charset="-128"/>
                <a:ea typeface="UD デジタル 教科書体 NK-B" panose="02020700000000000000" pitchFamily="18" charset="-128"/>
              </a:rPr>
              <a:t>「自然」と「人」との共生のかたち</a:t>
            </a:r>
          </a:p>
        </p:txBody>
      </p:sp>
      <p:pic>
        <p:nvPicPr>
          <p:cNvPr id="56" name="図 55">
            <a:extLst>
              <a:ext uri="{FF2B5EF4-FFF2-40B4-BE49-F238E27FC236}">
                <a16:creationId xmlns:a16="http://schemas.microsoft.com/office/drawing/2014/main" id="{B625C62D-E451-3C5C-3382-D3D08845B50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6719" y="1711694"/>
            <a:ext cx="1557085" cy="1143589"/>
          </a:xfrm>
          <a:prstGeom prst="rect">
            <a:avLst/>
          </a:prstGeom>
        </p:spPr>
      </p:pic>
      <p:pic>
        <p:nvPicPr>
          <p:cNvPr id="57" name="図 56">
            <a:extLst>
              <a:ext uri="{FF2B5EF4-FFF2-40B4-BE49-F238E27FC236}">
                <a16:creationId xmlns:a16="http://schemas.microsoft.com/office/drawing/2014/main" id="{A5E058C6-AC99-3681-C38A-49032643D96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3744" b="5093"/>
          <a:stretch/>
        </p:blipFill>
        <p:spPr>
          <a:xfrm>
            <a:off x="1825780" y="1720304"/>
            <a:ext cx="1479550" cy="846386"/>
          </a:xfrm>
          <a:prstGeom prst="rect">
            <a:avLst/>
          </a:prstGeom>
        </p:spPr>
      </p:pic>
      <p:pic>
        <p:nvPicPr>
          <p:cNvPr id="58" name="図 57">
            <a:extLst>
              <a:ext uri="{FF2B5EF4-FFF2-40B4-BE49-F238E27FC236}">
                <a16:creationId xmlns:a16="http://schemas.microsoft.com/office/drawing/2014/main" id="{58E2B40D-34F4-C6C7-5503-93ECA43E46F5}"/>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782"/>
          <a:stretch/>
        </p:blipFill>
        <p:spPr>
          <a:xfrm>
            <a:off x="3086461" y="1958893"/>
            <a:ext cx="1479550" cy="988206"/>
          </a:xfrm>
          <a:prstGeom prst="rect">
            <a:avLst/>
          </a:prstGeom>
        </p:spPr>
      </p:pic>
      <p:pic>
        <p:nvPicPr>
          <p:cNvPr id="59" name="図 58">
            <a:extLst>
              <a:ext uri="{FF2B5EF4-FFF2-40B4-BE49-F238E27FC236}">
                <a16:creationId xmlns:a16="http://schemas.microsoft.com/office/drawing/2014/main" id="{1AE49076-10B2-9F91-06BF-E528F2CF629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55892" y="2487431"/>
            <a:ext cx="1538598" cy="938190"/>
          </a:xfrm>
          <a:prstGeom prst="rect">
            <a:avLst/>
          </a:prstGeom>
        </p:spPr>
      </p:pic>
      <p:sp>
        <p:nvSpPr>
          <p:cNvPr id="60" name="テキスト 19">
            <a:extLst>
              <a:ext uri="{FF2B5EF4-FFF2-40B4-BE49-F238E27FC236}">
                <a16:creationId xmlns:a16="http://schemas.microsoft.com/office/drawing/2014/main" id="{4B38CED4-1E1C-AA0A-64BF-8D2CD45ADF8B}"/>
              </a:ext>
            </a:extLst>
          </p:cNvPr>
          <p:cNvSpPr txBox="1"/>
          <p:nvPr/>
        </p:nvSpPr>
        <p:spPr>
          <a:xfrm>
            <a:off x="144478" y="4042998"/>
            <a:ext cx="2992786" cy="246221"/>
          </a:xfrm>
          <a:prstGeom prst="rect">
            <a:avLst/>
          </a:prstGeom>
        </p:spPr>
        <p:txBody>
          <a:bodyPr wrap="square">
            <a:spAutoFit/>
          </a:bodyPr>
          <a:lstStyle/>
          <a:p>
            <a:pPr defTabSz="914400">
              <a:defRPr lang="ja-JP" altLang="en-US"/>
            </a:pPr>
            <a:r>
              <a:rPr kumimoji="1" lang="ja-JP" altLang="en-US" sz="1000" dirty="0">
                <a:effectLst>
                  <a:outerShdw blurRad="50800" dist="38100" dir="2700000" algn="tl" rotWithShape="0">
                    <a:prstClr val="black">
                      <a:alpha val="40000"/>
                    </a:prstClr>
                  </a:outerShdw>
                </a:effectLst>
                <a:latin typeface="UD デジタル 教科書体 NK-B" panose="02020700000000000000" pitchFamily="18" charset="-128"/>
                <a:ea typeface="UD デジタル 教科書体 NK-B" panose="02020700000000000000" pitchFamily="18" charset="-128"/>
              </a:rPr>
              <a:t>過去から未来へつな</a:t>
            </a:r>
            <a:r>
              <a:rPr lang="ja-JP" altLang="en-US" sz="1000" dirty="0">
                <a:effectLst>
                  <a:outerShdw blurRad="50800" dist="38100" dir="2700000" algn="tl" rotWithShape="0">
                    <a:prstClr val="black">
                      <a:alpha val="40000"/>
                    </a:prstClr>
                  </a:outerShdw>
                </a:effectLst>
                <a:latin typeface="UD デジタル 教科書体 NK-B" panose="02020700000000000000" pitchFamily="18" charset="-128"/>
                <a:ea typeface="UD デジタル 教科書体 NK-B" panose="02020700000000000000" pitchFamily="18" charset="-128"/>
              </a:rPr>
              <a:t>げる</a:t>
            </a:r>
            <a:r>
              <a:rPr kumimoji="1" lang="ja-JP" altLang="en-US" sz="1000" dirty="0">
                <a:effectLst>
                  <a:outerShdw blurRad="50800" dist="38100" dir="2700000" algn="tl" rotWithShape="0">
                    <a:prstClr val="black">
                      <a:alpha val="40000"/>
                    </a:prstClr>
                  </a:outerShdw>
                </a:effectLst>
                <a:latin typeface="UD デジタル 教科書体 NK-B" panose="02020700000000000000" pitchFamily="18" charset="-128"/>
                <a:ea typeface="UD デジタル 教科書体 NK-B" panose="02020700000000000000" pitchFamily="18" charset="-128"/>
              </a:rPr>
              <a:t>豊かな自然環境と生態系</a:t>
            </a:r>
          </a:p>
        </p:txBody>
      </p:sp>
      <p:pic>
        <p:nvPicPr>
          <p:cNvPr id="61" name="図 60">
            <a:extLst>
              <a:ext uri="{FF2B5EF4-FFF2-40B4-BE49-F238E27FC236}">
                <a16:creationId xmlns:a16="http://schemas.microsoft.com/office/drawing/2014/main" id="{050E3C94-6218-A30B-79B3-0EEFCA852D6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973392" y="3997585"/>
            <a:ext cx="1570309" cy="1141890"/>
          </a:xfrm>
          <a:prstGeom prst="rect">
            <a:avLst/>
          </a:prstGeom>
        </p:spPr>
      </p:pic>
      <p:pic>
        <p:nvPicPr>
          <p:cNvPr id="62" name="図 61">
            <a:extLst>
              <a:ext uri="{FF2B5EF4-FFF2-40B4-BE49-F238E27FC236}">
                <a16:creationId xmlns:a16="http://schemas.microsoft.com/office/drawing/2014/main" id="{699F46DE-E75D-B062-5951-50290A7765D3}"/>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3014817" y="5384090"/>
            <a:ext cx="1518041" cy="954107"/>
          </a:xfrm>
          <a:prstGeom prst="rect">
            <a:avLst/>
          </a:prstGeom>
        </p:spPr>
      </p:pic>
      <p:sp>
        <p:nvSpPr>
          <p:cNvPr id="63" name="テキスト 19">
            <a:extLst>
              <a:ext uri="{FF2B5EF4-FFF2-40B4-BE49-F238E27FC236}">
                <a16:creationId xmlns:a16="http://schemas.microsoft.com/office/drawing/2014/main" id="{E1ADB3BF-DB78-26F0-D066-C6B1BFFBF55D}"/>
              </a:ext>
            </a:extLst>
          </p:cNvPr>
          <p:cNvSpPr txBox="1"/>
          <p:nvPr/>
        </p:nvSpPr>
        <p:spPr>
          <a:xfrm>
            <a:off x="4446688" y="4654420"/>
            <a:ext cx="3596497" cy="433196"/>
          </a:xfrm>
          <a:prstGeom prst="rect">
            <a:avLst/>
          </a:prstGeom>
        </p:spPr>
        <p:txBody>
          <a:bodyPr wrap="square">
            <a:spAutoFit/>
          </a:bodyPr>
          <a:lstStyle/>
          <a:p>
            <a:pPr defTabSz="844083">
              <a:defRPr lang="ja-JP" altLang="en-US"/>
            </a:pPr>
            <a:r>
              <a:rPr lang="ja-JP" altLang="en-US" sz="2215" dirty="0">
                <a:solidFill>
                  <a:prstClr val="white"/>
                </a:solidFill>
                <a:effectLst>
                  <a:outerShdw blurRad="50800" dist="38100" dir="2700000" algn="tl" rotWithShape="0">
                    <a:prstClr val="black">
                      <a:alpha val="40000"/>
                    </a:prstClr>
                  </a:outerShdw>
                </a:effectLst>
                <a:latin typeface="UD デジタル 教科書体 NK-B" panose="02020700000000000000" pitchFamily="18" charset="-128"/>
                <a:ea typeface="UD デジタル 教科書体 NK-B" panose="02020700000000000000" pitchFamily="18" charset="-128"/>
              </a:rPr>
              <a:t>　</a:t>
            </a:r>
            <a:r>
              <a:rPr lang="ja-JP" altLang="en-US" sz="1000" dirty="0">
                <a:solidFill>
                  <a:prstClr val="white"/>
                </a:solidFill>
                <a:effectLst>
                  <a:outerShdw blurRad="50800" dist="38100" dir="2700000" algn="tl" rotWithShape="0">
                    <a:prstClr val="black">
                      <a:alpha val="40000"/>
                    </a:prstClr>
                  </a:outerShdw>
                </a:effectLst>
                <a:latin typeface="UD デジタル 教科書体 NK-B" panose="02020700000000000000" pitchFamily="18" charset="-128"/>
                <a:ea typeface="UD デジタル 教科書体 NK-B" panose="02020700000000000000" pitchFamily="18" charset="-128"/>
              </a:rPr>
              <a:t>　</a:t>
            </a:r>
            <a:r>
              <a:rPr lang="ja-JP" altLang="en-US" sz="1000" dirty="0">
                <a:effectLst>
                  <a:outerShdw blurRad="50800" dist="38100" dir="2700000" algn="tl" rotWithShape="0">
                    <a:prstClr val="black">
                      <a:alpha val="40000"/>
                    </a:prstClr>
                  </a:outerShdw>
                </a:effectLst>
                <a:latin typeface="UD デジタル 教科書体 NK-B" panose="02020700000000000000" pitchFamily="18" charset="-128"/>
                <a:ea typeface="UD デジタル 教科書体 NK-B" panose="02020700000000000000" pitchFamily="18" charset="-128"/>
              </a:rPr>
              <a:t>砂浜美術館のコンセプトから描く私たちの未来のデザイン</a:t>
            </a:r>
          </a:p>
        </p:txBody>
      </p:sp>
      <p:sp>
        <p:nvSpPr>
          <p:cNvPr id="64" name="テキスト 67">
            <a:extLst>
              <a:ext uri="{FF2B5EF4-FFF2-40B4-BE49-F238E27FC236}">
                <a16:creationId xmlns:a16="http://schemas.microsoft.com/office/drawing/2014/main" id="{78308F43-CD03-0392-6583-0DFC6DD0B4F8}"/>
              </a:ext>
            </a:extLst>
          </p:cNvPr>
          <p:cNvSpPr txBox="1"/>
          <p:nvPr/>
        </p:nvSpPr>
        <p:spPr>
          <a:xfrm>
            <a:off x="236004" y="3401582"/>
            <a:ext cx="4397653" cy="584775"/>
          </a:xfrm>
          <a:prstGeom prst="rect">
            <a:avLst/>
          </a:prstGeom>
        </p:spPr>
        <p:txBody>
          <a:bodyPr wrap="square">
            <a:spAutoFit/>
          </a:bodyPr>
          <a:lstStyle/>
          <a:p>
            <a:pPr defTabSz="914400">
              <a:defRPr lang="ja-JP" altLang="en-US"/>
            </a:pPr>
            <a:r>
              <a:rPr kumimoji="1" lang="ja-JP" altLang="en-US" sz="800" dirty="0">
                <a:solidFill>
                  <a:prstClr val="black"/>
                </a:solidFill>
                <a:latin typeface="HG丸ｺﾞｼｯｸM-PRO"/>
                <a:ea typeface="HG丸ｺﾞｼｯｸM-PRO"/>
              </a:rPr>
              <a:t>かつて共存していた自然や生き物を再発見することで、四万十川が流れるこの土地に根付いた自然と人が共に暮らすという文化は、昔の生活様式からつながっていることを知り、「里山」から流れてきた水が「川」から「海」へ注いでいくストーリーを学ぶことで、</a:t>
            </a:r>
            <a:r>
              <a:rPr kumimoji="1" lang="ja-JP" altLang="en-US" sz="800" b="1" u="sng" dirty="0">
                <a:solidFill>
                  <a:srgbClr val="FF0000"/>
                </a:solidFill>
                <a:latin typeface="HG丸ｺﾞｼｯｸM-PRO"/>
                <a:ea typeface="HG丸ｺﾞｼｯｸM-PRO"/>
              </a:rPr>
              <a:t>自分たちが大人になり次の世代へ美しい形でバトンを渡すためにこれから何ができるかを考えます。</a:t>
            </a:r>
            <a:endParaRPr kumimoji="1" lang="ja-JP" altLang="en-US" sz="900" b="1" u="sng" dirty="0">
              <a:solidFill>
                <a:srgbClr val="FF0000"/>
              </a:solidFill>
              <a:latin typeface="HG丸ｺﾞｼｯｸM-PRO"/>
              <a:ea typeface="HG丸ｺﾞｼｯｸM-PRO"/>
            </a:endParaRPr>
          </a:p>
        </p:txBody>
      </p:sp>
      <p:sp>
        <p:nvSpPr>
          <p:cNvPr id="65" name="テキスト 67">
            <a:extLst>
              <a:ext uri="{FF2B5EF4-FFF2-40B4-BE49-F238E27FC236}">
                <a16:creationId xmlns:a16="http://schemas.microsoft.com/office/drawing/2014/main" id="{6276B871-AA96-22E6-C06C-D64151C0CCD9}"/>
              </a:ext>
            </a:extLst>
          </p:cNvPr>
          <p:cNvSpPr txBox="1"/>
          <p:nvPr/>
        </p:nvSpPr>
        <p:spPr>
          <a:xfrm>
            <a:off x="235436" y="4209591"/>
            <a:ext cx="2596511" cy="954107"/>
          </a:xfrm>
          <a:prstGeom prst="rect">
            <a:avLst/>
          </a:prstGeom>
        </p:spPr>
        <p:txBody>
          <a:bodyPr wrap="square">
            <a:spAutoFit/>
          </a:bodyPr>
          <a:lstStyle/>
          <a:p>
            <a:pPr defTabSz="914400">
              <a:defRPr lang="ja-JP" altLang="en-US"/>
            </a:pPr>
            <a:r>
              <a:rPr lang="ja-JP" altLang="en-US" sz="800" dirty="0">
                <a:solidFill>
                  <a:prstClr val="black"/>
                </a:solidFill>
                <a:latin typeface="HG丸ｺﾞｼｯｸM-PRO"/>
                <a:ea typeface="HG丸ｺﾞｼｯｸM-PRO"/>
              </a:rPr>
              <a:t>「潮だまり」の中にいる豊かな生態系を支える小さな生き物たちの観察と、「</a:t>
            </a:r>
            <a:r>
              <a:rPr lang="en-US" altLang="ja-JP" sz="800" dirty="0">
                <a:solidFill>
                  <a:prstClr val="black"/>
                </a:solidFill>
                <a:latin typeface="HG丸ｺﾞｼｯｸM-PRO"/>
                <a:ea typeface="HG丸ｺﾞｼｯｸM-PRO"/>
              </a:rPr>
              <a:t>SATOUMI</a:t>
            </a:r>
            <a:r>
              <a:rPr lang="ja-JP" altLang="en-US" sz="800" dirty="0">
                <a:solidFill>
                  <a:prstClr val="black"/>
                </a:solidFill>
                <a:latin typeface="HG丸ｺﾞｼｯｸM-PRO"/>
                <a:ea typeface="HG丸ｺﾞｼｯｸM-PRO"/>
              </a:rPr>
              <a:t>」で竜串湾に生息する魚類や国立公園の環境を学ぶことで、豊かな森林から流れ出る河川がたどり着く海も豊かになることを知り</a:t>
            </a:r>
            <a:r>
              <a:rPr lang="ja-JP" altLang="en-US" sz="800" dirty="0">
                <a:latin typeface="HG丸ｺﾞｼｯｸM-PRO"/>
                <a:ea typeface="HG丸ｺﾞｼｯｸM-PRO"/>
              </a:rPr>
              <a:t>、 </a:t>
            </a:r>
            <a:r>
              <a:rPr lang="ja-JP" altLang="en-US" sz="800" b="1" u="sng" dirty="0">
                <a:solidFill>
                  <a:srgbClr val="FF0000"/>
                </a:solidFill>
                <a:latin typeface="HG丸ｺﾞｼｯｸM-PRO"/>
                <a:ea typeface="HG丸ｺﾞｼｯｸM-PRO"/>
              </a:rPr>
              <a:t>自分たちが大人になり次の世代へ美しい形でバトンを渡すために、これから主体的に何ができるかを考えます。</a:t>
            </a:r>
            <a:endParaRPr kumimoji="1" lang="ja-JP" altLang="en-US" sz="900" b="1" u="sng" dirty="0">
              <a:solidFill>
                <a:srgbClr val="FF0000"/>
              </a:solidFill>
              <a:latin typeface="HG丸ｺﾞｼｯｸM-PRO"/>
              <a:ea typeface="HG丸ｺﾞｼｯｸM-PRO"/>
            </a:endParaRPr>
          </a:p>
        </p:txBody>
      </p:sp>
      <p:sp>
        <p:nvSpPr>
          <p:cNvPr id="67" name="テキスト ボックス 66">
            <a:extLst>
              <a:ext uri="{FF2B5EF4-FFF2-40B4-BE49-F238E27FC236}">
                <a16:creationId xmlns:a16="http://schemas.microsoft.com/office/drawing/2014/main" id="{EDCB9119-E501-2960-52F0-4BCA39BF9B30}"/>
              </a:ext>
            </a:extLst>
          </p:cNvPr>
          <p:cNvSpPr txBox="1"/>
          <p:nvPr/>
        </p:nvSpPr>
        <p:spPr>
          <a:xfrm>
            <a:off x="4655668" y="3635485"/>
            <a:ext cx="5143500" cy="246221"/>
          </a:xfrm>
          <a:prstGeom prst="rect">
            <a:avLst/>
          </a:prstGeom>
          <a:noFill/>
        </p:spPr>
        <p:txBody>
          <a:bodyPr wrap="square">
            <a:spAutoFit/>
          </a:bodyPr>
          <a:lstStyle/>
          <a:p>
            <a:pPr defTabSz="914400">
              <a:defRPr lang="ja-JP" altLang="en-US"/>
            </a:pPr>
            <a:r>
              <a:rPr kumimoji="1" lang="ja-JP" altLang="en-US" sz="1000" dirty="0">
                <a:effectLst>
                  <a:outerShdw blurRad="50800" dist="38100" dir="2700000" algn="tl" rotWithShape="0">
                    <a:prstClr val="black">
                      <a:alpha val="40000"/>
                    </a:prstClr>
                  </a:outerShdw>
                </a:effectLst>
                <a:latin typeface="UD デジタル 教科書体 NK-B" panose="02020700000000000000" pitchFamily="18" charset="-128"/>
                <a:ea typeface="UD デジタル 教科書体 NK-B" panose="02020700000000000000" pitchFamily="18" charset="-128"/>
              </a:rPr>
              <a:t>過去からの想いを未来につなぐ宿毛市の果樹栽培</a:t>
            </a:r>
          </a:p>
        </p:txBody>
      </p:sp>
      <p:pic>
        <p:nvPicPr>
          <p:cNvPr id="68" name="図 67" descr="屋外, 人, 立つ, 草 が含まれている画像&#10;&#10;自動的に生成された説明">
            <a:extLst>
              <a:ext uri="{FF2B5EF4-FFF2-40B4-BE49-F238E27FC236}">
                <a16:creationId xmlns:a16="http://schemas.microsoft.com/office/drawing/2014/main" id="{3A2C8DF4-EBC2-1F6F-E32B-6C4D7F5492FF}"/>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7462570" y="3627230"/>
            <a:ext cx="1372351" cy="1041952"/>
          </a:xfrm>
          <a:prstGeom prst="rect">
            <a:avLst/>
          </a:prstGeom>
        </p:spPr>
      </p:pic>
      <p:sp>
        <p:nvSpPr>
          <p:cNvPr id="69" name="テキスト 67">
            <a:extLst>
              <a:ext uri="{FF2B5EF4-FFF2-40B4-BE49-F238E27FC236}">
                <a16:creationId xmlns:a16="http://schemas.microsoft.com/office/drawing/2014/main" id="{037EE3C4-E315-9C89-ADB9-8731E22BE1DB}"/>
              </a:ext>
            </a:extLst>
          </p:cNvPr>
          <p:cNvSpPr txBox="1"/>
          <p:nvPr/>
        </p:nvSpPr>
        <p:spPr>
          <a:xfrm>
            <a:off x="4761020" y="3835029"/>
            <a:ext cx="2602180" cy="954107"/>
          </a:xfrm>
          <a:prstGeom prst="rect">
            <a:avLst/>
          </a:prstGeom>
        </p:spPr>
        <p:txBody>
          <a:bodyPr wrap="square">
            <a:spAutoFit/>
          </a:bodyPr>
          <a:lstStyle/>
          <a:p>
            <a:pPr defTabSz="914400">
              <a:defRPr lang="ja-JP" altLang="en-US"/>
            </a:pPr>
            <a:r>
              <a:rPr lang="ja-JP" altLang="en-US" sz="800" dirty="0">
                <a:solidFill>
                  <a:prstClr val="black"/>
                </a:solidFill>
                <a:latin typeface="HG丸ｺﾞｼｯｸM-PRO"/>
                <a:ea typeface="HG丸ｺﾞｼｯｸM-PRO"/>
              </a:rPr>
              <a:t>代々維持してきた山（農園）で、毎年高品質の果物を作り、消費者に安心安全で美味しい果物を届けるためには、休むことなく人が手を入れ続けることや、気候変動への対応が必要不可欠です。ミカンなどの果物を作る側の責任や苦労、想いを学ぶことで、</a:t>
            </a:r>
            <a:r>
              <a:rPr lang="ja-JP" altLang="en-US" sz="800" u="sng" dirty="0">
                <a:solidFill>
                  <a:srgbClr val="FF0000"/>
                </a:solidFill>
                <a:latin typeface="HG丸ｺﾞｼｯｸM-PRO"/>
                <a:ea typeface="HG丸ｺﾞｼｯｸM-PRO"/>
              </a:rPr>
              <a:t>農家が将来も持続可能な果樹栽培が続けられるよう、消費者側では何ができるかを考えます。</a:t>
            </a:r>
            <a:endParaRPr lang="en-US" altLang="ja-JP" sz="800" b="1" u="sng" dirty="0">
              <a:solidFill>
                <a:srgbClr val="FF0000"/>
              </a:solidFill>
              <a:latin typeface="HG丸ｺﾞｼｯｸM-PRO"/>
              <a:ea typeface="HG丸ｺﾞｼｯｸM-PRO"/>
            </a:endParaRPr>
          </a:p>
        </p:txBody>
      </p:sp>
      <p:pic>
        <p:nvPicPr>
          <p:cNvPr id="70" name="図 69" descr="砂浜に立っている女性&#10;&#10;自動的に生成された説明">
            <a:extLst>
              <a:ext uri="{FF2B5EF4-FFF2-40B4-BE49-F238E27FC236}">
                <a16:creationId xmlns:a16="http://schemas.microsoft.com/office/drawing/2014/main" id="{4630F6EB-17A7-EEF9-45D3-206C36B3ED0E}"/>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7589980" y="5037128"/>
            <a:ext cx="1073801" cy="1141890"/>
          </a:xfrm>
          <a:prstGeom prst="rect">
            <a:avLst/>
          </a:prstGeom>
        </p:spPr>
      </p:pic>
      <p:sp>
        <p:nvSpPr>
          <p:cNvPr id="71" name="テキスト 67">
            <a:extLst>
              <a:ext uri="{FF2B5EF4-FFF2-40B4-BE49-F238E27FC236}">
                <a16:creationId xmlns:a16="http://schemas.microsoft.com/office/drawing/2014/main" id="{72B33403-A7C5-EF65-B313-BC638F2B7AFB}"/>
              </a:ext>
            </a:extLst>
          </p:cNvPr>
          <p:cNvSpPr txBox="1"/>
          <p:nvPr/>
        </p:nvSpPr>
        <p:spPr>
          <a:xfrm>
            <a:off x="4757663" y="4986327"/>
            <a:ext cx="2820998" cy="954107"/>
          </a:xfrm>
          <a:prstGeom prst="rect">
            <a:avLst/>
          </a:prstGeom>
        </p:spPr>
        <p:txBody>
          <a:bodyPr wrap="square">
            <a:spAutoFit/>
          </a:bodyPr>
          <a:lstStyle/>
          <a:p>
            <a:pPr defTabSz="844083">
              <a:defRPr lang="ja-JP" altLang="en-US"/>
            </a:pPr>
            <a:r>
              <a:rPr lang="ja-JP" altLang="en-US" sz="800" dirty="0">
                <a:solidFill>
                  <a:prstClr val="black"/>
                </a:solidFill>
                <a:latin typeface="HG丸ｺﾞｼｯｸM-PRO"/>
                <a:ea typeface="HG丸ｺﾞｼｯｸM-PRO"/>
              </a:rPr>
              <a:t>流れ着く漂流物、波と風がデザインする砂紋、はだしで走り貝殻を探す子供たちの姿など砂浜にある自然や風景と、自然と上手につきあいながら暮らす人びとの営み、古くから地域に伝わる生活の知恵、そこから生まれるモノなど自然と共に生きる町の日常から、人と自然のつきあい方を学ぶことで、</a:t>
            </a:r>
            <a:r>
              <a:rPr lang="ja-JP" altLang="en-US" sz="800" b="1" u="sng" dirty="0">
                <a:solidFill>
                  <a:srgbClr val="FF0000"/>
                </a:solidFill>
                <a:latin typeface="HG丸ｺﾞｼｯｸM-PRO"/>
                <a:ea typeface="HG丸ｺﾞｼｯｸM-PRO"/>
              </a:rPr>
              <a:t>自然と共生していくために、私たちが未来に向けてできることは何かを考えます。</a:t>
            </a:r>
          </a:p>
        </p:txBody>
      </p:sp>
      <p:sp>
        <p:nvSpPr>
          <p:cNvPr id="73" name="テキスト ボックス 72">
            <a:extLst>
              <a:ext uri="{FF2B5EF4-FFF2-40B4-BE49-F238E27FC236}">
                <a16:creationId xmlns:a16="http://schemas.microsoft.com/office/drawing/2014/main" id="{F8BDF541-4FB2-2D6C-1075-F2C47B0D7C87}"/>
              </a:ext>
            </a:extLst>
          </p:cNvPr>
          <p:cNvSpPr txBox="1"/>
          <p:nvPr/>
        </p:nvSpPr>
        <p:spPr>
          <a:xfrm>
            <a:off x="157970" y="5184249"/>
            <a:ext cx="5472112" cy="246221"/>
          </a:xfrm>
          <a:prstGeom prst="rect">
            <a:avLst/>
          </a:prstGeom>
          <a:noFill/>
        </p:spPr>
        <p:txBody>
          <a:bodyPr wrap="square">
            <a:spAutoFit/>
          </a:bodyPr>
          <a:lstStyle/>
          <a:p>
            <a:pPr defTabSz="914400">
              <a:defRPr lang="ja-JP" altLang="en-US"/>
            </a:pPr>
            <a:r>
              <a:rPr lang="ja-JP" altLang="en-US" sz="1000" dirty="0">
                <a:effectLst>
                  <a:outerShdw blurRad="50800" dist="38100" dir="2700000" algn="tl" rotWithShape="0">
                    <a:prstClr val="black">
                      <a:alpha val="40000"/>
                    </a:prstClr>
                  </a:outerShdw>
                </a:effectLst>
                <a:latin typeface="UD デジタル 教科書体 NK-B" panose="02020700000000000000" pitchFamily="18" charset="-128"/>
                <a:ea typeface="UD デジタル 教科書体 NK-B" panose="02020700000000000000" pitchFamily="18" charset="-128"/>
              </a:rPr>
              <a:t>生物多様性の宝庫「柏島の里海」から学ぶ　「森・川・海」 の つながり</a:t>
            </a:r>
            <a:endParaRPr lang="en-US" altLang="ja-JP" sz="1100" dirty="0">
              <a:effectLst>
                <a:outerShdw blurRad="50800" dist="38100" dir="2700000" algn="tl" rotWithShape="0">
                  <a:prstClr val="black">
                    <a:alpha val="40000"/>
                  </a:prstClr>
                </a:outerShdw>
              </a:effectLst>
              <a:latin typeface="UD デジタル 教科書体 NK-B" panose="02020700000000000000" pitchFamily="18" charset="-128"/>
              <a:ea typeface="UD デジタル 教科書体 NK-B" panose="02020700000000000000" pitchFamily="18" charset="-128"/>
            </a:endParaRPr>
          </a:p>
        </p:txBody>
      </p:sp>
      <p:sp>
        <p:nvSpPr>
          <p:cNvPr id="74" name="テキスト 67">
            <a:extLst>
              <a:ext uri="{FF2B5EF4-FFF2-40B4-BE49-F238E27FC236}">
                <a16:creationId xmlns:a16="http://schemas.microsoft.com/office/drawing/2014/main" id="{15F0A0F3-5094-F432-F5E3-D0B30209A4AB}"/>
              </a:ext>
            </a:extLst>
          </p:cNvPr>
          <p:cNvSpPr txBox="1"/>
          <p:nvPr/>
        </p:nvSpPr>
        <p:spPr>
          <a:xfrm>
            <a:off x="144479" y="5443971"/>
            <a:ext cx="2804891" cy="1077218"/>
          </a:xfrm>
          <a:prstGeom prst="rect">
            <a:avLst/>
          </a:prstGeom>
        </p:spPr>
        <p:txBody>
          <a:bodyPr wrap="square">
            <a:spAutoFit/>
          </a:bodyPr>
          <a:lstStyle/>
          <a:p>
            <a:pPr defTabSz="914400">
              <a:defRPr lang="ja-JP" altLang="en-US"/>
            </a:pPr>
            <a:r>
              <a:rPr lang="ja-JP" altLang="en-US" sz="800" b="1" u="sng" dirty="0">
                <a:solidFill>
                  <a:prstClr val="black"/>
                </a:solidFill>
                <a:latin typeface="HG丸ｺﾞｼｯｸM-PRO"/>
                <a:ea typeface="HG丸ｺﾞｼｯｸM-PRO"/>
              </a:rPr>
              <a:t>豊かな森</a:t>
            </a:r>
            <a:r>
              <a:rPr lang="ja-JP" altLang="en-US" sz="800" dirty="0">
                <a:solidFill>
                  <a:prstClr val="black"/>
                </a:solidFill>
                <a:latin typeface="HG丸ｺﾞｼｯｸM-PRO"/>
                <a:ea typeface="HG丸ｺﾞｼｯｸM-PRO"/>
              </a:rPr>
              <a:t>から流れてくる栄養豊富な水が、多種多様な生き物が生息する</a:t>
            </a:r>
            <a:r>
              <a:rPr lang="ja-JP" altLang="en-US" sz="800" b="1" u="sng" dirty="0">
                <a:solidFill>
                  <a:prstClr val="black"/>
                </a:solidFill>
                <a:latin typeface="HG丸ｺﾞｼｯｸM-PRO"/>
                <a:ea typeface="HG丸ｺﾞｼｯｸM-PRO"/>
              </a:rPr>
              <a:t>豊かな海</a:t>
            </a:r>
            <a:r>
              <a:rPr lang="ja-JP" altLang="en-US" sz="800" dirty="0">
                <a:solidFill>
                  <a:prstClr val="black"/>
                </a:solidFill>
                <a:latin typeface="HG丸ｺﾞｼｯｸM-PRO"/>
                <a:ea typeface="HG丸ｺﾞｼｯｸM-PRO"/>
              </a:rPr>
              <a:t>を作る一方で、私たちが暮らしている所から流れ出たゴミが海へ行き着き、海の環境や生態系を破壊している事実もあります。このような森と海の密接なつながりから、「自然の恵み」と「自然環境に及ぼす影響」を考えることで、</a:t>
            </a:r>
            <a:r>
              <a:rPr lang="ja-JP" altLang="en-US" sz="800" b="1" u="sng" dirty="0">
                <a:solidFill>
                  <a:srgbClr val="FF0000"/>
                </a:solidFill>
                <a:latin typeface="HG丸ｺﾞｼｯｸM-PRO"/>
                <a:ea typeface="HG丸ｺﾞｼｯｸM-PRO"/>
              </a:rPr>
              <a:t>自分たちが大人になり次の世代へ美しい形でバトンを渡すために、今からでもできることは何かを楽しく学びます。</a:t>
            </a:r>
          </a:p>
        </p:txBody>
      </p:sp>
      <p:pic>
        <p:nvPicPr>
          <p:cNvPr id="75" name="図 267">
            <a:extLst>
              <a:ext uri="{FF2B5EF4-FFF2-40B4-BE49-F238E27FC236}">
                <a16:creationId xmlns:a16="http://schemas.microsoft.com/office/drawing/2014/main" id="{3980BA29-0CF1-0A19-C68F-F939113D2223}"/>
              </a:ext>
            </a:extLst>
          </p:cNvPr>
          <p:cNvPicPr>
            <a:picLocks noChangeAspect="1"/>
          </p:cNvPicPr>
          <p:nvPr/>
        </p:nvPicPr>
        <p:blipFill>
          <a:blip r:embed="rId22"/>
          <a:stretch>
            <a:fillRect/>
          </a:stretch>
        </p:blipFill>
        <p:spPr>
          <a:xfrm>
            <a:off x="5650356" y="5926261"/>
            <a:ext cx="661089" cy="612828"/>
          </a:xfrm>
          <a:prstGeom prst="rect">
            <a:avLst/>
          </a:prstGeom>
        </p:spPr>
      </p:pic>
      <p:pic>
        <p:nvPicPr>
          <p:cNvPr id="76" name="図 265">
            <a:extLst>
              <a:ext uri="{FF2B5EF4-FFF2-40B4-BE49-F238E27FC236}">
                <a16:creationId xmlns:a16="http://schemas.microsoft.com/office/drawing/2014/main" id="{E070B6DD-7B97-7BA6-CCC1-2DDB67BA6340}"/>
              </a:ext>
            </a:extLst>
          </p:cNvPr>
          <p:cNvPicPr>
            <a:picLocks noChangeAspect="1"/>
          </p:cNvPicPr>
          <p:nvPr/>
        </p:nvPicPr>
        <p:blipFill>
          <a:blip r:embed="rId23"/>
          <a:stretch>
            <a:fillRect/>
          </a:stretch>
        </p:blipFill>
        <p:spPr>
          <a:xfrm>
            <a:off x="4263650" y="5940203"/>
            <a:ext cx="683831" cy="626859"/>
          </a:xfrm>
          <a:prstGeom prst="rect">
            <a:avLst/>
          </a:prstGeom>
        </p:spPr>
      </p:pic>
      <p:pic>
        <p:nvPicPr>
          <p:cNvPr id="77" name="図 76">
            <a:extLst>
              <a:ext uri="{FF2B5EF4-FFF2-40B4-BE49-F238E27FC236}">
                <a16:creationId xmlns:a16="http://schemas.microsoft.com/office/drawing/2014/main" id="{954A8A20-AE13-B9F9-A3BE-2ABAA0275D9D}"/>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001448" y="5918506"/>
            <a:ext cx="627503" cy="628458"/>
          </a:xfrm>
          <a:prstGeom prst="rect">
            <a:avLst/>
          </a:prstGeom>
        </p:spPr>
      </p:pic>
      <p:sp>
        <p:nvSpPr>
          <p:cNvPr id="78" name="テキスト ボックス 77">
            <a:extLst>
              <a:ext uri="{FF2B5EF4-FFF2-40B4-BE49-F238E27FC236}">
                <a16:creationId xmlns:a16="http://schemas.microsoft.com/office/drawing/2014/main" id="{E61F61AC-EA97-45E3-79FB-E6C517974A62}"/>
              </a:ext>
            </a:extLst>
          </p:cNvPr>
          <p:cNvSpPr txBox="1"/>
          <p:nvPr/>
        </p:nvSpPr>
        <p:spPr>
          <a:xfrm>
            <a:off x="7170661" y="5859471"/>
            <a:ext cx="2601385" cy="587790"/>
          </a:xfrm>
          <a:prstGeom prst="rect">
            <a:avLst/>
          </a:prstGeom>
          <a:noFill/>
        </p:spPr>
        <p:txBody>
          <a:bodyPr wrap="square" rtlCol="0">
            <a:spAutoFit/>
          </a:bodyPr>
          <a:lstStyle/>
          <a:p>
            <a:pPr>
              <a:lnSpc>
                <a:spcPct val="150000"/>
              </a:lnSpc>
            </a:pPr>
            <a:endParaRPr lang="en-US" altLang="ja-JP" sz="1200" dirty="0">
              <a:latin typeface="Meiryo UI" panose="020B0604030504040204" pitchFamily="50" charset="-128"/>
              <a:ea typeface="Meiryo UI" panose="020B0604030504040204" pitchFamily="50" charset="-128"/>
            </a:endParaRPr>
          </a:p>
          <a:p>
            <a:pPr>
              <a:lnSpc>
                <a:spcPct val="150000"/>
              </a:lnSpc>
            </a:pPr>
            <a:r>
              <a:rPr lang="ja-JP" altLang="en-US" sz="1100" dirty="0">
                <a:latin typeface="Meiryo UI" panose="020B0604030504040204" pitchFamily="50" charset="-128"/>
                <a:ea typeface="Meiryo UI" panose="020B0604030504040204" pitchFamily="50" charset="-128"/>
              </a:rPr>
              <a:t>（</a:t>
            </a:r>
            <a:r>
              <a:rPr lang="en-US" altLang="ja-JP" sz="1100" u="sng" dirty="0">
                <a:latin typeface="Meiryo UI" panose="020B0604030504040204" pitchFamily="50" charset="-128"/>
                <a:ea typeface="Meiryo UI" panose="020B0604030504040204" pitchFamily="50" charset="-128"/>
                <a:hlinkClick r:id="rId25">
                  <a:extLst>
                    <a:ext uri="{A12FA001-AC4F-418D-AE19-62706E023703}">
                      <ahyp:hlinkClr xmlns:ahyp="http://schemas.microsoft.com/office/drawing/2018/hyperlinkcolor" val="tx"/>
                    </a:ext>
                  </a:extLst>
                </a:hlinkClick>
              </a:rPr>
              <a:t>https://hata-kochi</a:t>
            </a:r>
            <a:r>
              <a:rPr lang="en-US" altLang="ja-JP" sz="1100" u="sng" dirty="0">
                <a:latin typeface="Meiryo UI" panose="020B0604030504040204" pitchFamily="50" charset="-128"/>
                <a:ea typeface="Meiryo UI" panose="020B0604030504040204" pitchFamily="50" charset="-128"/>
              </a:rPr>
              <a:t>.jp</a:t>
            </a:r>
            <a:r>
              <a:rPr lang="ja-JP" altLang="en-US" sz="1100" dirty="0">
                <a:latin typeface="Meiryo UI" panose="020B0604030504040204" pitchFamily="50" charset="-128"/>
                <a:ea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0970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par>
                                <p:cTn id="8" presetID="14" presetClass="entr" presetSubtype="1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randombar(horizontal)">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randombar(horizontal)">
                                      <p:cBhvr>
                                        <p:cTn id="15" dur="500"/>
                                        <p:tgtEl>
                                          <p:spTgt spid="5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randombar(horizontal)">
                                      <p:cBhvr>
                                        <p:cTn id="1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grpSp>
        <p:nvGrpSpPr>
          <p:cNvPr id="17" name="グループ化 16">
            <a:extLst>
              <a:ext uri="{FF2B5EF4-FFF2-40B4-BE49-F238E27FC236}">
                <a16:creationId xmlns:a16="http://schemas.microsoft.com/office/drawing/2014/main" id="{DB51D050-C5F5-4ABF-A303-6810AC5DBBB8}"/>
              </a:ext>
            </a:extLst>
          </p:cNvPr>
          <p:cNvGrpSpPr/>
          <p:nvPr/>
        </p:nvGrpSpPr>
        <p:grpSpPr>
          <a:xfrm>
            <a:off x="739602" y="840103"/>
            <a:ext cx="8245135" cy="3410040"/>
            <a:chOff x="4912295" y="378954"/>
            <a:chExt cx="8245135" cy="2582349"/>
          </a:xfrm>
        </p:grpSpPr>
        <p:sp>
          <p:nvSpPr>
            <p:cNvPr id="47" name="正方形/長方形 46">
              <a:extLst>
                <a:ext uri="{FF2B5EF4-FFF2-40B4-BE49-F238E27FC236}">
                  <a16:creationId xmlns:a16="http://schemas.microsoft.com/office/drawing/2014/main" id="{606DA711-C0F1-4656-835B-C140E3A5ACC9}"/>
                </a:ext>
              </a:extLst>
            </p:cNvPr>
            <p:cNvSpPr/>
            <p:nvPr/>
          </p:nvSpPr>
          <p:spPr>
            <a:xfrm>
              <a:off x="8640174" y="378954"/>
              <a:ext cx="4517256" cy="825233"/>
            </a:xfrm>
            <a:prstGeom prst="rect">
              <a:avLst/>
            </a:prstGeom>
            <a:solidFill>
              <a:srgbClr val="FFFF9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400"/>
                </a:lnSpc>
              </a:pPr>
              <a:endParaRPr kumimoji="1" lang="en-US" altLang="ja-JP" sz="1500" b="1" dirty="0">
                <a:solidFill>
                  <a:schemeClr val="accent4">
                    <a:lumMod val="60000"/>
                    <a:lumOff val="40000"/>
                  </a:schemeClr>
                </a:solidFill>
                <a:latin typeface="HG創英角ｺﾞｼｯｸUB" panose="020B0909000000000000" pitchFamily="49" charset="-128"/>
                <a:ea typeface="HG創英角ｺﾞｼｯｸUB" panose="020B0909000000000000" pitchFamily="49" charset="-128"/>
              </a:endParaRPr>
            </a:p>
            <a:p>
              <a:pPr algn="ctr">
                <a:lnSpc>
                  <a:spcPts val="2000"/>
                </a:lnSpc>
              </a:pPr>
              <a:endParaRPr kumimoji="1" lang="en-US" altLang="ja-JP" sz="1500" b="1" dirty="0">
                <a:solidFill>
                  <a:schemeClr val="accent4">
                    <a:lumMod val="60000"/>
                    <a:lumOff val="40000"/>
                  </a:schemeClr>
                </a:solidFill>
                <a:latin typeface="HG創英角ｺﾞｼｯｸUB" panose="020B0909000000000000" pitchFamily="49" charset="-128"/>
                <a:ea typeface="HG創英角ｺﾞｼｯｸUB" panose="020B0909000000000000" pitchFamily="49" charset="-128"/>
              </a:endParaRPr>
            </a:p>
            <a:p>
              <a:pPr algn="ctr"/>
              <a:endParaRPr kumimoji="1" lang="ja-JP" altLang="en-US" sz="1600">
                <a:solidFill>
                  <a:schemeClr val="accent4">
                    <a:lumMod val="60000"/>
                    <a:lumOff val="40000"/>
                  </a:schemeClr>
                </a:solidFill>
                <a:ea typeface="HGPｺﾞｼｯｸE" panose="020B0900000000000000" pitchFamily="50" charset="-128"/>
              </a:endParaRPr>
            </a:p>
          </p:txBody>
        </p:sp>
        <p:sp>
          <p:nvSpPr>
            <p:cNvPr id="50" name="正方形/長方形 49">
              <a:extLst>
                <a:ext uri="{FF2B5EF4-FFF2-40B4-BE49-F238E27FC236}">
                  <a16:creationId xmlns:a16="http://schemas.microsoft.com/office/drawing/2014/main" id="{8B97EF64-1EA9-4331-B10F-509ECBE4B53A}"/>
                </a:ext>
              </a:extLst>
            </p:cNvPr>
            <p:cNvSpPr/>
            <p:nvPr/>
          </p:nvSpPr>
          <p:spPr>
            <a:xfrm>
              <a:off x="4912295" y="2185277"/>
              <a:ext cx="3812755" cy="7760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400"/>
                </a:lnSpc>
              </a:pPr>
              <a:endParaRPr kumimoji="1" lang="en-US" altLang="ja-JP" sz="1050" dirty="0">
                <a:solidFill>
                  <a:schemeClr val="tx1"/>
                </a:solidFill>
                <a:latin typeface="HGPｺﾞｼｯｸE" panose="020B0900000000000000" pitchFamily="50" charset="-128"/>
                <a:ea typeface="HGPｺﾞｼｯｸE" panose="020B0900000000000000" pitchFamily="50" charset="-128"/>
              </a:endParaRPr>
            </a:p>
          </p:txBody>
        </p:sp>
      </p:grpSp>
      <p:sp>
        <p:nvSpPr>
          <p:cNvPr id="21" name="正方形/長方形 20">
            <a:extLst>
              <a:ext uri="{FF2B5EF4-FFF2-40B4-BE49-F238E27FC236}">
                <a16:creationId xmlns:a16="http://schemas.microsoft.com/office/drawing/2014/main" id="{88EC97ED-074B-44DB-80B1-1B42E3136B7D}"/>
              </a:ext>
            </a:extLst>
          </p:cNvPr>
          <p:cNvSpPr/>
          <p:nvPr/>
        </p:nvSpPr>
        <p:spPr>
          <a:xfrm>
            <a:off x="4626180" y="818285"/>
            <a:ext cx="4358557" cy="1218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400"/>
              </a:lnSpc>
            </a:pPr>
            <a:r>
              <a:rPr kumimoji="1" lang="ja-JP" altLang="en-US" sz="1000" dirty="0">
                <a:solidFill>
                  <a:schemeClr val="tx1"/>
                </a:solidFill>
                <a:latin typeface="HG丸ｺﾞｼｯｸM-PRO" panose="020F0600000000000000" pitchFamily="50" charset="-128"/>
                <a:ea typeface="HG丸ｺﾞｼｯｸM-PRO" panose="020F0600000000000000" pitchFamily="50" charset="-128"/>
              </a:rPr>
              <a:t>高知県では、そこにある自然と地域資源を生かした民泊型教育旅行（家業体験）に取り組んでおり、山間や海辺の自然・文化を取り入れた様々な体験学習を通して豊かな人間性の醸成に寄与します。また、各地域の自然環境を生かした農林水産業の発展を、現地の体験を通じ環境、産業、食文化といった教科・科目の垣根を越えた学習により、労働への感謝や幅広い職業観に繋げます。</a:t>
            </a:r>
            <a:endParaRPr kumimoji="1" lang="en-US" altLang="ja-JP" sz="1000" dirty="0">
              <a:solidFill>
                <a:schemeClr val="tx1"/>
              </a:solidFill>
              <a:latin typeface="HG丸ｺﾞｼｯｸM-PRO" panose="020F0600000000000000" pitchFamily="50" charset="-128"/>
              <a:ea typeface="HG丸ｺﾞｼｯｸM-PRO" panose="020F0600000000000000" pitchFamily="50" charset="-128"/>
            </a:endParaRPr>
          </a:p>
        </p:txBody>
      </p:sp>
      <p:grpSp>
        <p:nvGrpSpPr>
          <p:cNvPr id="54" name="グループ化 53">
            <a:extLst>
              <a:ext uri="{FF2B5EF4-FFF2-40B4-BE49-F238E27FC236}">
                <a16:creationId xmlns:a16="http://schemas.microsoft.com/office/drawing/2014/main" id="{8F428218-0FA3-43D6-A34B-B19F33E4FF0A}"/>
              </a:ext>
            </a:extLst>
          </p:cNvPr>
          <p:cNvGrpSpPr/>
          <p:nvPr/>
        </p:nvGrpSpPr>
        <p:grpSpPr>
          <a:xfrm>
            <a:off x="442237" y="405635"/>
            <a:ext cx="1881521" cy="1230009"/>
            <a:chOff x="337017" y="411684"/>
            <a:chExt cx="1739813" cy="1214577"/>
          </a:xfrm>
        </p:grpSpPr>
        <p:sp>
          <p:nvSpPr>
            <p:cNvPr id="55" name="正方形/長方形 54">
              <a:extLst>
                <a:ext uri="{FF2B5EF4-FFF2-40B4-BE49-F238E27FC236}">
                  <a16:creationId xmlns:a16="http://schemas.microsoft.com/office/drawing/2014/main" id="{4A1CFD57-455D-46C5-8ACD-9C75793F067D}"/>
                </a:ext>
              </a:extLst>
            </p:cNvPr>
            <p:cNvSpPr/>
            <p:nvPr/>
          </p:nvSpPr>
          <p:spPr>
            <a:xfrm rot="20797914">
              <a:off x="337017" y="411684"/>
              <a:ext cx="1611220" cy="1152456"/>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HGPｺﾞｼｯｸE" panose="020B0900000000000000" pitchFamily="50" charset="-128"/>
              </a:endParaRPr>
            </a:p>
          </p:txBody>
        </p:sp>
        <p:sp>
          <p:nvSpPr>
            <p:cNvPr id="57" name="正方形/長方形 56">
              <a:extLst>
                <a:ext uri="{FF2B5EF4-FFF2-40B4-BE49-F238E27FC236}">
                  <a16:creationId xmlns:a16="http://schemas.microsoft.com/office/drawing/2014/main" id="{82723BBB-147D-4C31-B4C4-C2CA0C73EA40}"/>
                </a:ext>
              </a:extLst>
            </p:cNvPr>
            <p:cNvSpPr/>
            <p:nvPr/>
          </p:nvSpPr>
          <p:spPr>
            <a:xfrm rot="20817076">
              <a:off x="467025" y="1450742"/>
              <a:ext cx="1609805" cy="175519"/>
            </a:xfrm>
            <a:prstGeom prst="rect">
              <a:avLst/>
            </a:prstGeom>
            <a:solidFill>
              <a:schemeClr val="accent4">
                <a:lumMod val="7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accent4">
                    <a:lumMod val="60000"/>
                    <a:lumOff val="40000"/>
                  </a:schemeClr>
                </a:solidFill>
                <a:ea typeface="HGPｺﾞｼｯｸE" panose="020B0900000000000000" pitchFamily="50" charset="-128"/>
              </a:endParaRPr>
            </a:p>
          </p:txBody>
        </p:sp>
      </p:grpSp>
      <p:sp>
        <p:nvSpPr>
          <p:cNvPr id="44" name="Google Shape;108;p14">
            <a:extLst>
              <a:ext uri="{FF2B5EF4-FFF2-40B4-BE49-F238E27FC236}">
                <a16:creationId xmlns:a16="http://schemas.microsoft.com/office/drawing/2014/main" id="{8B9C183D-B704-4927-829C-4A7910CC554B}"/>
              </a:ext>
            </a:extLst>
          </p:cNvPr>
          <p:cNvSpPr txBox="1">
            <a:spLocks/>
          </p:cNvSpPr>
          <p:nvPr/>
        </p:nvSpPr>
        <p:spPr>
          <a:xfrm rot="20767676">
            <a:off x="117713" y="574517"/>
            <a:ext cx="2202393" cy="836049"/>
          </a:xfrm>
          <a:prstGeom prst="rect">
            <a:avLst/>
          </a:prstGeom>
          <a:blipFill>
            <a:blip r:embed="rId4"/>
            <a:tile tx="0" ty="0" sx="100000" sy="100000" flip="none" algn="tl"/>
          </a:blipFill>
          <a:ln>
            <a:noFill/>
          </a:ln>
          <a:scene3d>
            <a:camera prst="orthographicFront"/>
            <a:lightRig rig="threePt" dir="t"/>
          </a:scene3d>
          <a:sp3d>
            <a:bevelT w="88900" h="88900"/>
            <a:bevelB w="114300" prst="artDeco"/>
          </a:sp3d>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1pPr>
            <a:lvl2pPr marR="0" lvl="1"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2pPr>
            <a:lvl3pPr marR="0" lvl="2"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3pPr>
            <a:lvl4pPr marR="0" lvl="3"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4pPr>
            <a:lvl5pPr marR="0" lvl="4"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5pPr>
            <a:lvl6pPr marR="0" lvl="5"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6pPr>
            <a:lvl7pPr marR="0" lvl="6"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7pPr>
            <a:lvl8pPr marR="0" lvl="7"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8pPr>
            <a:lvl9pPr marR="0" lvl="8"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9pPr>
          </a:lstStyle>
          <a:p>
            <a:pPr algn="ctr"/>
            <a:r>
              <a:rPr lang="ja-JP" altLang="en-US" sz="1600" dirty="0">
                <a:solidFill>
                  <a:srgbClr val="000066"/>
                </a:solidFill>
                <a:latin typeface="HGPｺﾞｼｯｸE" panose="020B0900000000000000" pitchFamily="50" charset="-128"/>
                <a:ea typeface="HGPｺﾞｼｯｸE" panose="020B0900000000000000" pitchFamily="50" charset="-128"/>
              </a:rPr>
              <a:t>高知やきできる</a:t>
            </a:r>
            <a:endParaRPr lang="en-US" altLang="ja-JP" sz="1600" dirty="0">
              <a:solidFill>
                <a:srgbClr val="000066"/>
              </a:solidFill>
              <a:latin typeface="HGPｺﾞｼｯｸE" panose="020B0900000000000000" pitchFamily="50" charset="-128"/>
              <a:ea typeface="HGPｺﾞｼｯｸE" panose="020B0900000000000000" pitchFamily="50" charset="-128"/>
            </a:endParaRPr>
          </a:p>
          <a:p>
            <a:pPr algn="ctr"/>
            <a:r>
              <a:rPr lang="ja-JP" altLang="en-US" sz="1600" dirty="0">
                <a:solidFill>
                  <a:srgbClr val="000066"/>
                </a:solidFill>
                <a:latin typeface="HGPｺﾞｼｯｸE" panose="020B0900000000000000" pitchFamily="50" charset="-128"/>
                <a:ea typeface="HGPｺﾞｼｯｸE" panose="020B0900000000000000" pitchFamily="50" charset="-128"/>
              </a:rPr>
              <a:t>「人」体験プログラム</a:t>
            </a:r>
            <a:endParaRPr lang="en-US" altLang="ja-JP" sz="1600" dirty="0">
              <a:solidFill>
                <a:srgbClr val="000066"/>
              </a:solidFill>
              <a:latin typeface="HGPｺﾞｼｯｸE" panose="020B0900000000000000" pitchFamily="50" charset="-128"/>
              <a:ea typeface="HGPｺﾞｼｯｸE" panose="020B0900000000000000" pitchFamily="50" charset="-128"/>
            </a:endParaRPr>
          </a:p>
          <a:p>
            <a:pPr algn="ctr"/>
            <a:r>
              <a:rPr lang="ja-JP" altLang="en-US" sz="1600" dirty="0">
                <a:solidFill>
                  <a:srgbClr val="000066"/>
                </a:solidFill>
                <a:latin typeface="HGPｺﾞｼｯｸE" panose="020B0900000000000000" pitchFamily="50" charset="-128"/>
                <a:ea typeface="HGPｺﾞｼｯｸE" panose="020B0900000000000000" pitchFamily="50" charset="-128"/>
              </a:rPr>
              <a:t>（民泊・家業体験）</a:t>
            </a:r>
          </a:p>
        </p:txBody>
      </p:sp>
      <p:sp>
        <p:nvSpPr>
          <p:cNvPr id="64" name="正方形/長方形 63">
            <a:extLst>
              <a:ext uri="{FF2B5EF4-FFF2-40B4-BE49-F238E27FC236}">
                <a16:creationId xmlns:a16="http://schemas.microsoft.com/office/drawing/2014/main" id="{D99D3A1C-7D55-4004-97CF-C2CCC9F4DE9D}"/>
              </a:ext>
            </a:extLst>
          </p:cNvPr>
          <p:cNvSpPr/>
          <p:nvPr/>
        </p:nvSpPr>
        <p:spPr>
          <a:xfrm>
            <a:off x="101346" y="1963241"/>
            <a:ext cx="8883391" cy="4832279"/>
          </a:xfrm>
          <a:prstGeom prst="rect">
            <a:avLst/>
          </a:prstGeom>
          <a:solidFill>
            <a:srgbClr val="F8F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HGPｺﾞｼｯｸE" panose="020B0900000000000000" pitchFamily="50" charset="-128"/>
            </a:endParaRPr>
          </a:p>
        </p:txBody>
      </p:sp>
      <p:pic>
        <p:nvPicPr>
          <p:cNvPr id="65" name="図 64">
            <a:extLst>
              <a:ext uri="{FF2B5EF4-FFF2-40B4-BE49-F238E27FC236}">
                <a16:creationId xmlns:a16="http://schemas.microsoft.com/office/drawing/2014/main" id="{2F41B706-79D5-4D74-AD74-0361FB82584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07116" y="4639849"/>
            <a:ext cx="2232789" cy="1674591"/>
          </a:xfrm>
          <a:prstGeom prst="rect">
            <a:avLst/>
          </a:prstGeom>
          <a:ln>
            <a:noFill/>
          </a:ln>
          <a:effectLst>
            <a:softEdge rad="112500"/>
          </a:effectLst>
        </p:spPr>
      </p:pic>
      <p:pic>
        <p:nvPicPr>
          <p:cNvPr id="66" name="Picture 3" descr="IMG_2973">
            <a:extLst>
              <a:ext uri="{FF2B5EF4-FFF2-40B4-BE49-F238E27FC236}">
                <a16:creationId xmlns:a16="http://schemas.microsoft.com/office/drawing/2014/main" id="{C6FE9EB9-8BE3-4172-8CAF-E650BF90347A}"/>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100193" y="2069855"/>
            <a:ext cx="2643487" cy="1427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図 66">
            <a:extLst>
              <a:ext uri="{FF2B5EF4-FFF2-40B4-BE49-F238E27FC236}">
                <a16:creationId xmlns:a16="http://schemas.microsoft.com/office/drawing/2014/main" id="{93BB5792-E549-40F0-8559-517828CB5BD6}"/>
              </a:ext>
            </a:extLst>
          </p:cNvPr>
          <p:cNvPicPr>
            <a:picLocks noChangeAspect="1"/>
          </p:cNvPicPr>
          <p:nvPr/>
        </p:nvPicPr>
        <p:blipFill>
          <a:blip r:embed="rId7"/>
          <a:stretch>
            <a:fillRect/>
          </a:stretch>
        </p:blipFill>
        <p:spPr>
          <a:xfrm>
            <a:off x="5882233" y="2046559"/>
            <a:ext cx="1272650" cy="863439"/>
          </a:xfrm>
          <a:prstGeom prst="rect">
            <a:avLst/>
          </a:prstGeom>
        </p:spPr>
      </p:pic>
      <p:pic>
        <p:nvPicPr>
          <p:cNvPr id="68" name="図 67">
            <a:extLst>
              <a:ext uri="{FF2B5EF4-FFF2-40B4-BE49-F238E27FC236}">
                <a16:creationId xmlns:a16="http://schemas.microsoft.com/office/drawing/2014/main" id="{281F5B64-8B6F-4980-A87B-C2503B8ACB68}"/>
              </a:ext>
            </a:extLst>
          </p:cNvPr>
          <p:cNvPicPr>
            <a:picLocks noChangeAspect="1"/>
          </p:cNvPicPr>
          <p:nvPr/>
        </p:nvPicPr>
        <p:blipFill>
          <a:blip r:embed="rId8"/>
          <a:stretch>
            <a:fillRect/>
          </a:stretch>
        </p:blipFill>
        <p:spPr>
          <a:xfrm rot="21343285">
            <a:off x="7084604" y="3473531"/>
            <a:ext cx="1714755" cy="1223093"/>
          </a:xfrm>
          <a:prstGeom prst="rect">
            <a:avLst/>
          </a:prstGeom>
        </p:spPr>
      </p:pic>
      <p:pic>
        <p:nvPicPr>
          <p:cNvPr id="69" name="図 68">
            <a:extLst>
              <a:ext uri="{FF2B5EF4-FFF2-40B4-BE49-F238E27FC236}">
                <a16:creationId xmlns:a16="http://schemas.microsoft.com/office/drawing/2014/main" id="{10704BCB-ED36-4157-B535-ED86025DB213}"/>
              </a:ext>
            </a:extLst>
          </p:cNvPr>
          <p:cNvPicPr>
            <a:picLocks noChangeAspect="1"/>
          </p:cNvPicPr>
          <p:nvPr/>
        </p:nvPicPr>
        <p:blipFill rotWithShape="1">
          <a:blip r:embed="rId9"/>
          <a:srcRect t="2448"/>
          <a:stretch/>
        </p:blipFill>
        <p:spPr>
          <a:xfrm>
            <a:off x="3059404" y="3665814"/>
            <a:ext cx="2162206" cy="1403543"/>
          </a:xfrm>
          <a:prstGeom prst="rect">
            <a:avLst/>
          </a:prstGeom>
        </p:spPr>
      </p:pic>
      <p:pic>
        <p:nvPicPr>
          <p:cNvPr id="70" name="図 69">
            <a:extLst>
              <a:ext uri="{FF2B5EF4-FFF2-40B4-BE49-F238E27FC236}">
                <a16:creationId xmlns:a16="http://schemas.microsoft.com/office/drawing/2014/main" id="{19365A4F-ADA6-44B3-B4AD-C3B931E3E62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06980">
            <a:off x="7068781" y="2120859"/>
            <a:ext cx="1669072" cy="1365250"/>
          </a:xfrm>
          <a:prstGeom prst="rect">
            <a:avLst/>
          </a:prstGeom>
          <a:effectLst>
            <a:softEdge rad="31750"/>
          </a:effectLst>
        </p:spPr>
      </p:pic>
      <p:sp>
        <p:nvSpPr>
          <p:cNvPr id="75" name="正方形/長方形 74">
            <a:extLst>
              <a:ext uri="{FF2B5EF4-FFF2-40B4-BE49-F238E27FC236}">
                <a16:creationId xmlns:a16="http://schemas.microsoft.com/office/drawing/2014/main" id="{C351B291-7B69-4F89-8AE0-BE38E90BC356}"/>
              </a:ext>
            </a:extLst>
          </p:cNvPr>
          <p:cNvSpPr/>
          <p:nvPr/>
        </p:nvSpPr>
        <p:spPr>
          <a:xfrm>
            <a:off x="180700" y="1992341"/>
            <a:ext cx="2688084" cy="244052"/>
          </a:xfrm>
          <a:prstGeom prst="rect">
            <a:avLst/>
          </a:prstGeom>
          <a:solidFill>
            <a:srgbClr val="99FF66">
              <a:alpha val="55000"/>
            </a:srgbClr>
          </a:solidFill>
          <a:ln w="28575">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nchorCtr="0"/>
          <a:lstStyle/>
          <a:p>
            <a:pPr algn="ctr">
              <a:defRPr/>
            </a:pPr>
            <a:r>
              <a:rPr lang="ja-JP" altLang="en-US" sz="1100" dirty="0">
                <a:solidFill>
                  <a:schemeClr val="tx1"/>
                </a:solidFill>
                <a:latin typeface="HGP創英角ｺﾞｼｯｸUB" panose="020B0900000000000000" pitchFamily="50" charset="-128"/>
                <a:ea typeface="HGP創英角ｺﾞｼｯｸUB" panose="020B0900000000000000" pitchFamily="50" charset="-128"/>
              </a:rPr>
              <a:t>家業体験（漁業）</a:t>
            </a:r>
          </a:p>
        </p:txBody>
      </p:sp>
      <p:sp>
        <p:nvSpPr>
          <p:cNvPr id="76" name="テキスト ボックス 75">
            <a:extLst>
              <a:ext uri="{FF2B5EF4-FFF2-40B4-BE49-F238E27FC236}">
                <a16:creationId xmlns:a16="http://schemas.microsoft.com/office/drawing/2014/main" id="{D4C81B02-747A-4BFF-A903-09101AD047C9}"/>
              </a:ext>
            </a:extLst>
          </p:cNvPr>
          <p:cNvSpPr txBox="1"/>
          <p:nvPr/>
        </p:nvSpPr>
        <p:spPr>
          <a:xfrm>
            <a:off x="196613" y="2255532"/>
            <a:ext cx="2688084" cy="707886"/>
          </a:xfrm>
          <a:prstGeom prst="rect">
            <a:avLst/>
          </a:prstGeom>
          <a:solidFill>
            <a:schemeClr val="bg1"/>
          </a:solidFill>
        </p:spPr>
        <p:txBody>
          <a:bodyPr wrap="square" rtlCol="0">
            <a:spAutoFit/>
          </a:bodyPr>
          <a:lstStyle/>
          <a:p>
            <a:r>
              <a:rPr kumimoji="1" lang="ja-JP" altLang="en-US" sz="1000" dirty="0">
                <a:latin typeface="Abadi" panose="020B0604020104020204" pitchFamily="34" charset="0"/>
              </a:rPr>
              <a:t>高知県は、太平洋に囲まれた地である為、漁業の恩恵が大きく、新鮮な海産物が日々の生活を彩っています。日常では、味わえない経験と仕事の難しさを学べます。</a:t>
            </a:r>
            <a:endParaRPr kumimoji="1" lang="ja-JP" altLang="en-US" sz="700" dirty="0">
              <a:latin typeface="Abadi" panose="020B0604020104020204" pitchFamily="34" charset="0"/>
            </a:endParaRPr>
          </a:p>
        </p:txBody>
      </p:sp>
      <p:sp>
        <p:nvSpPr>
          <p:cNvPr id="77" name="正方形/長方形 76">
            <a:extLst>
              <a:ext uri="{FF2B5EF4-FFF2-40B4-BE49-F238E27FC236}">
                <a16:creationId xmlns:a16="http://schemas.microsoft.com/office/drawing/2014/main" id="{257D8BF4-F94A-4A19-A0C7-31617C110BA1}"/>
              </a:ext>
            </a:extLst>
          </p:cNvPr>
          <p:cNvSpPr/>
          <p:nvPr/>
        </p:nvSpPr>
        <p:spPr>
          <a:xfrm>
            <a:off x="196614" y="2964545"/>
            <a:ext cx="2699659" cy="255275"/>
          </a:xfrm>
          <a:prstGeom prst="rect">
            <a:avLst/>
          </a:prstGeom>
          <a:solidFill>
            <a:srgbClr val="99FF66">
              <a:alpha val="55000"/>
            </a:srgbClr>
          </a:solidFill>
          <a:ln w="28575">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nchorCtr="0"/>
          <a:lstStyle/>
          <a:p>
            <a:pPr algn="ctr">
              <a:defRPr/>
            </a:pPr>
            <a:r>
              <a:rPr lang="ja-JP" altLang="en-US" sz="1100" dirty="0">
                <a:solidFill>
                  <a:schemeClr val="tx1"/>
                </a:solidFill>
                <a:latin typeface="HGP創英角ｺﾞｼｯｸUB" panose="020B0900000000000000" pitchFamily="50" charset="-128"/>
                <a:ea typeface="HGP創英角ｺﾞｼｯｸUB" panose="020B0900000000000000" pitchFamily="50" charset="-128"/>
              </a:rPr>
              <a:t>家業体験（林業）</a:t>
            </a:r>
          </a:p>
        </p:txBody>
      </p:sp>
      <p:sp>
        <p:nvSpPr>
          <p:cNvPr id="78" name="テキスト ボックス 77">
            <a:extLst>
              <a:ext uri="{FF2B5EF4-FFF2-40B4-BE49-F238E27FC236}">
                <a16:creationId xmlns:a16="http://schemas.microsoft.com/office/drawing/2014/main" id="{F79DC49C-302D-4CEB-BAD6-83319524E477}"/>
              </a:ext>
            </a:extLst>
          </p:cNvPr>
          <p:cNvSpPr txBox="1"/>
          <p:nvPr/>
        </p:nvSpPr>
        <p:spPr>
          <a:xfrm>
            <a:off x="208187" y="3257485"/>
            <a:ext cx="2688084" cy="707886"/>
          </a:xfrm>
          <a:prstGeom prst="rect">
            <a:avLst/>
          </a:prstGeom>
          <a:solidFill>
            <a:schemeClr val="bg1"/>
          </a:solidFill>
        </p:spPr>
        <p:txBody>
          <a:bodyPr wrap="square" rtlCol="0">
            <a:spAutoFit/>
          </a:bodyPr>
          <a:lstStyle/>
          <a:p>
            <a:r>
              <a:rPr kumimoji="1" lang="ja-JP" altLang="en-US" sz="1000" dirty="0">
                <a:latin typeface="Abadi" panose="020B0604020104020204" pitchFamily="34" charset="0"/>
              </a:rPr>
              <a:t>高知県は、森林面積が</a:t>
            </a:r>
            <a:r>
              <a:rPr kumimoji="1" lang="en-US" altLang="ja-JP" sz="1000" dirty="0">
                <a:latin typeface="Abadi" panose="020B0604020104020204" pitchFamily="34" charset="0"/>
              </a:rPr>
              <a:t>84</a:t>
            </a:r>
            <a:r>
              <a:rPr kumimoji="1" lang="ja-JP" altLang="en-US" sz="1000" dirty="0">
                <a:latin typeface="Abadi" panose="020B0604020104020204" pitchFamily="34" charset="0"/>
              </a:rPr>
              <a:t>％と山々に囲まれた地であり、林業や加工業も多く、自然と共生していくことを学び環境を考える力を身に着けることができます。</a:t>
            </a:r>
            <a:endParaRPr kumimoji="1" lang="ja-JP" altLang="en-US" sz="700" dirty="0">
              <a:latin typeface="Abadi" panose="020B0604020104020204" pitchFamily="34" charset="0"/>
            </a:endParaRPr>
          </a:p>
        </p:txBody>
      </p:sp>
      <p:sp>
        <p:nvSpPr>
          <p:cNvPr id="79" name="正方形/長方形 78">
            <a:extLst>
              <a:ext uri="{FF2B5EF4-FFF2-40B4-BE49-F238E27FC236}">
                <a16:creationId xmlns:a16="http://schemas.microsoft.com/office/drawing/2014/main" id="{F3B11D05-0CE1-4366-A362-94FB87D90A61}"/>
              </a:ext>
            </a:extLst>
          </p:cNvPr>
          <p:cNvSpPr/>
          <p:nvPr/>
        </p:nvSpPr>
        <p:spPr>
          <a:xfrm>
            <a:off x="185039" y="3941328"/>
            <a:ext cx="2699659" cy="289840"/>
          </a:xfrm>
          <a:prstGeom prst="rect">
            <a:avLst/>
          </a:prstGeom>
          <a:solidFill>
            <a:srgbClr val="99FF66">
              <a:alpha val="55000"/>
            </a:srgbClr>
          </a:solidFill>
          <a:ln w="28575">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nchorCtr="0"/>
          <a:lstStyle/>
          <a:p>
            <a:pPr algn="ctr">
              <a:defRPr/>
            </a:pPr>
            <a:r>
              <a:rPr lang="ja-JP" altLang="en-US" sz="1100" dirty="0">
                <a:solidFill>
                  <a:schemeClr val="tx1"/>
                </a:solidFill>
                <a:latin typeface="HGP創英角ｺﾞｼｯｸUB" panose="020B0900000000000000" pitchFamily="50" charset="-128"/>
                <a:ea typeface="HGP創英角ｺﾞｼｯｸUB" panose="020B0900000000000000" pitchFamily="50" charset="-128"/>
              </a:rPr>
              <a:t>田舎暮らし体験（民泊・家業）</a:t>
            </a:r>
          </a:p>
        </p:txBody>
      </p:sp>
      <p:sp>
        <p:nvSpPr>
          <p:cNvPr id="80" name="テキスト ボックス 79">
            <a:extLst>
              <a:ext uri="{FF2B5EF4-FFF2-40B4-BE49-F238E27FC236}">
                <a16:creationId xmlns:a16="http://schemas.microsoft.com/office/drawing/2014/main" id="{53791A21-B51E-4C7B-A845-23787ECB34E0}"/>
              </a:ext>
            </a:extLst>
          </p:cNvPr>
          <p:cNvSpPr txBox="1"/>
          <p:nvPr/>
        </p:nvSpPr>
        <p:spPr>
          <a:xfrm>
            <a:off x="196614" y="4236673"/>
            <a:ext cx="2699659" cy="707886"/>
          </a:xfrm>
          <a:prstGeom prst="rect">
            <a:avLst/>
          </a:prstGeom>
          <a:solidFill>
            <a:schemeClr val="bg1"/>
          </a:solidFill>
        </p:spPr>
        <p:txBody>
          <a:bodyPr wrap="square" rtlCol="0">
            <a:spAutoFit/>
          </a:bodyPr>
          <a:lstStyle/>
          <a:p>
            <a:r>
              <a:rPr kumimoji="1" lang="ja-JP" altLang="en-US" sz="1000" dirty="0">
                <a:latin typeface="Abadi" panose="020B0604020104020204" pitchFamily="34" charset="0"/>
              </a:rPr>
              <a:t>民泊先の家庭で実際に兼業されている家業を体験したり、日々の暮らしを支えている仕事の意味を学びます。新たな体験と人との触れ合いが人生の大きな経験となります。</a:t>
            </a:r>
            <a:endParaRPr kumimoji="1" lang="en-US" altLang="ja-JP" sz="1000" dirty="0">
              <a:latin typeface="Abadi" panose="020B0604020104020204" pitchFamily="34" charset="0"/>
            </a:endParaRPr>
          </a:p>
        </p:txBody>
      </p:sp>
      <p:sp>
        <p:nvSpPr>
          <p:cNvPr id="82" name="正方形/長方形 81">
            <a:extLst>
              <a:ext uri="{FF2B5EF4-FFF2-40B4-BE49-F238E27FC236}">
                <a16:creationId xmlns:a16="http://schemas.microsoft.com/office/drawing/2014/main" id="{3A8F6E19-319C-4D5E-86CA-7BE2B209B1AC}"/>
              </a:ext>
            </a:extLst>
          </p:cNvPr>
          <p:cNvSpPr/>
          <p:nvPr/>
        </p:nvSpPr>
        <p:spPr>
          <a:xfrm>
            <a:off x="196614" y="4942045"/>
            <a:ext cx="2699659" cy="229113"/>
          </a:xfrm>
          <a:prstGeom prst="rect">
            <a:avLst/>
          </a:prstGeom>
          <a:solidFill>
            <a:srgbClr val="99FF66">
              <a:alpha val="55000"/>
            </a:srgbClr>
          </a:solidFill>
          <a:ln w="28575">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nchorCtr="0"/>
          <a:lstStyle/>
          <a:p>
            <a:pPr algn="ctr">
              <a:defRPr/>
            </a:pPr>
            <a:r>
              <a:rPr lang="ja-JP" altLang="en-US" sz="1100" dirty="0">
                <a:solidFill>
                  <a:schemeClr val="tx1"/>
                </a:solidFill>
                <a:latin typeface="HGP創英角ｺﾞｼｯｸUB" panose="020B0900000000000000" pitchFamily="50" charset="-128"/>
                <a:ea typeface="HGP創英角ｺﾞｼｯｸUB" panose="020B0900000000000000" pitchFamily="50" charset="-128"/>
              </a:rPr>
              <a:t>家業体験（養鶏業）</a:t>
            </a:r>
          </a:p>
        </p:txBody>
      </p:sp>
      <p:sp>
        <p:nvSpPr>
          <p:cNvPr id="83" name="テキスト ボックス 82">
            <a:extLst>
              <a:ext uri="{FF2B5EF4-FFF2-40B4-BE49-F238E27FC236}">
                <a16:creationId xmlns:a16="http://schemas.microsoft.com/office/drawing/2014/main" id="{6766233F-6A10-4D67-9DDC-595007A18123}"/>
              </a:ext>
            </a:extLst>
          </p:cNvPr>
          <p:cNvSpPr txBox="1"/>
          <p:nvPr/>
        </p:nvSpPr>
        <p:spPr>
          <a:xfrm>
            <a:off x="185039" y="5168642"/>
            <a:ext cx="2711233" cy="707886"/>
          </a:xfrm>
          <a:prstGeom prst="rect">
            <a:avLst/>
          </a:prstGeom>
          <a:solidFill>
            <a:schemeClr val="bg1"/>
          </a:solidFill>
        </p:spPr>
        <p:txBody>
          <a:bodyPr wrap="square" rtlCol="0">
            <a:spAutoFit/>
          </a:bodyPr>
          <a:lstStyle/>
          <a:p>
            <a:r>
              <a:rPr kumimoji="1" lang="ja-JP" altLang="en-US" sz="1000" dirty="0">
                <a:latin typeface="Abadi" panose="020B0604020104020204" pitchFamily="34" charset="0"/>
              </a:rPr>
              <a:t>畜産では、土佐あかうしに、はちきん地鶏、土佐ジローや四万十ポークまで、その地で育った自慢の家畜がブランドとなり毎日の暮らしに生きています。</a:t>
            </a:r>
            <a:endParaRPr kumimoji="1" lang="ja-JP" altLang="en-US" sz="700" dirty="0">
              <a:latin typeface="Abadi" panose="020B0604020104020204" pitchFamily="34" charset="0"/>
            </a:endParaRPr>
          </a:p>
        </p:txBody>
      </p:sp>
      <p:sp>
        <p:nvSpPr>
          <p:cNvPr id="84" name="正方形/長方形 83">
            <a:extLst>
              <a:ext uri="{FF2B5EF4-FFF2-40B4-BE49-F238E27FC236}">
                <a16:creationId xmlns:a16="http://schemas.microsoft.com/office/drawing/2014/main" id="{570746F3-2414-427E-9EB0-89E9A121C362}"/>
              </a:ext>
            </a:extLst>
          </p:cNvPr>
          <p:cNvSpPr/>
          <p:nvPr/>
        </p:nvSpPr>
        <p:spPr>
          <a:xfrm>
            <a:off x="180700" y="5857991"/>
            <a:ext cx="2737388" cy="239025"/>
          </a:xfrm>
          <a:prstGeom prst="rect">
            <a:avLst/>
          </a:prstGeom>
          <a:solidFill>
            <a:srgbClr val="99FF66">
              <a:alpha val="55000"/>
            </a:srgbClr>
          </a:solidFill>
          <a:ln w="28575">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nchorCtr="0"/>
          <a:lstStyle/>
          <a:p>
            <a:pPr algn="ctr">
              <a:defRPr/>
            </a:pPr>
            <a:r>
              <a:rPr lang="ja-JP" altLang="en-US" sz="1100" dirty="0">
                <a:solidFill>
                  <a:schemeClr val="tx1"/>
                </a:solidFill>
                <a:latin typeface="HGP創英角ｺﾞｼｯｸUB" panose="020B0900000000000000" pitchFamily="50" charset="-128"/>
                <a:ea typeface="HGP創英角ｺﾞｼｯｸUB" panose="020B0900000000000000" pitchFamily="50" charset="-128"/>
              </a:rPr>
              <a:t>家業体験（農業）</a:t>
            </a:r>
          </a:p>
        </p:txBody>
      </p:sp>
      <p:sp>
        <p:nvSpPr>
          <p:cNvPr id="85" name="テキスト ボックス 84">
            <a:extLst>
              <a:ext uri="{FF2B5EF4-FFF2-40B4-BE49-F238E27FC236}">
                <a16:creationId xmlns:a16="http://schemas.microsoft.com/office/drawing/2014/main" id="{8E09E017-9297-4FD7-888E-DE137306917C}"/>
              </a:ext>
            </a:extLst>
          </p:cNvPr>
          <p:cNvSpPr txBox="1"/>
          <p:nvPr/>
        </p:nvSpPr>
        <p:spPr>
          <a:xfrm>
            <a:off x="180700" y="6067227"/>
            <a:ext cx="2737388" cy="707886"/>
          </a:xfrm>
          <a:prstGeom prst="rect">
            <a:avLst/>
          </a:prstGeom>
          <a:solidFill>
            <a:schemeClr val="bg1"/>
          </a:solidFill>
        </p:spPr>
        <p:txBody>
          <a:bodyPr wrap="square" rtlCol="0">
            <a:spAutoFit/>
          </a:bodyPr>
          <a:lstStyle/>
          <a:p>
            <a:r>
              <a:rPr kumimoji="1" lang="ja-JP" altLang="en-US" sz="1000" dirty="0">
                <a:latin typeface="Abadi" panose="020B0604020104020204" pitchFamily="34" charset="0"/>
              </a:rPr>
              <a:t>恵まれた気候と地場の野菜から果物、穀物まで、様々な食材を日々育てる苦労と、生産者への感謝の心と豊かな恵みについて学び考える機会となります</a:t>
            </a:r>
            <a:endParaRPr kumimoji="1" lang="ja-JP" altLang="en-US" sz="1200" dirty="0">
              <a:latin typeface="Abadi" panose="020B0604020104020204" pitchFamily="34" charset="0"/>
            </a:endParaRPr>
          </a:p>
        </p:txBody>
      </p:sp>
      <p:pic>
        <p:nvPicPr>
          <p:cNvPr id="86" name="図 85">
            <a:extLst>
              <a:ext uri="{FF2B5EF4-FFF2-40B4-BE49-F238E27FC236}">
                <a16:creationId xmlns:a16="http://schemas.microsoft.com/office/drawing/2014/main" id="{A282F498-A93F-4BAC-B7A2-067D146BDF3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3534" t="10937" r="17866" b="6373"/>
          <a:stretch/>
        </p:blipFill>
        <p:spPr>
          <a:xfrm rot="5400000">
            <a:off x="4890061" y="4814754"/>
            <a:ext cx="1651003" cy="2143125"/>
          </a:xfrm>
          <a:prstGeom prst="rect">
            <a:avLst/>
          </a:prstGeom>
        </p:spPr>
      </p:pic>
      <p:sp>
        <p:nvSpPr>
          <p:cNvPr id="88" name="正方形/長方形 87">
            <a:extLst>
              <a:ext uri="{FF2B5EF4-FFF2-40B4-BE49-F238E27FC236}">
                <a16:creationId xmlns:a16="http://schemas.microsoft.com/office/drawing/2014/main" id="{EAE59F23-8DA3-4514-BDD5-C8AD10213B5B}"/>
              </a:ext>
            </a:extLst>
          </p:cNvPr>
          <p:cNvSpPr/>
          <p:nvPr/>
        </p:nvSpPr>
        <p:spPr>
          <a:xfrm rot="20209055">
            <a:off x="4541019" y="608402"/>
            <a:ext cx="606661" cy="2523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00"/>
              </a:lnSpc>
            </a:pPr>
            <a:r>
              <a:rPr kumimoji="1" lang="en-US" altLang="ja-JP" sz="800" b="1" dirty="0">
                <a:solidFill>
                  <a:schemeClr val="bg1"/>
                </a:solidFill>
                <a:latin typeface="メイリオ" panose="020B0604030504040204" pitchFamily="50" charset="-128"/>
                <a:ea typeface="メイリオ" panose="020B0604030504040204" pitchFamily="50" charset="-128"/>
              </a:rPr>
              <a:t>POINT2</a:t>
            </a:r>
            <a:endParaRPr kumimoji="1" lang="ja-JP" altLang="en-US" sz="800" b="1" dirty="0">
              <a:solidFill>
                <a:schemeClr val="bg1"/>
              </a:solidFill>
              <a:latin typeface="メイリオ" panose="020B0604030504040204" pitchFamily="50" charset="-128"/>
              <a:ea typeface="メイリオ" panose="020B0604030504040204" pitchFamily="50" charset="-128"/>
            </a:endParaRPr>
          </a:p>
        </p:txBody>
      </p:sp>
      <p:pic>
        <p:nvPicPr>
          <p:cNvPr id="89" name="図 88">
            <a:extLst>
              <a:ext uri="{FF2B5EF4-FFF2-40B4-BE49-F238E27FC236}">
                <a16:creationId xmlns:a16="http://schemas.microsoft.com/office/drawing/2014/main" id="{891E3537-9994-4050-9C59-E1C04880AE2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96272" y="5192354"/>
            <a:ext cx="1747729" cy="1375645"/>
          </a:xfrm>
          <a:prstGeom prst="rect">
            <a:avLst/>
          </a:prstGeom>
          <a:ln>
            <a:noFill/>
          </a:ln>
          <a:effectLst>
            <a:softEdge rad="112500"/>
          </a:effectLst>
        </p:spPr>
      </p:pic>
      <p:sp>
        <p:nvSpPr>
          <p:cNvPr id="90" name="Google Shape;358;p39">
            <a:extLst>
              <a:ext uri="{FF2B5EF4-FFF2-40B4-BE49-F238E27FC236}">
                <a16:creationId xmlns:a16="http://schemas.microsoft.com/office/drawing/2014/main" id="{0AE291CE-776E-4E70-AF83-94E0966EF503}"/>
              </a:ext>
            </a:extLst>
          </p:cNvPr>
          <p:cNvSpPr txBox="1">
            <a:spLocks noGrp="1"/>
          </p:cNvSpPr>
          <p:nvPr>
            <p:ph type="sldNum" idx="12"/>
          </p:nvPr>
        </p:nvSpPr>
        <p:spPr>
          <a:xfrm>
            <a:off x="8371719" y="6390670"/>
            <a:ext cx="613018" cy="393600"/>
          </a:xfrm>
          <a:prstGeom prst="rect">
            <a:avLst/>
          </a:prstGeom>
        </p:spPr>
        <p:txBody>
          <a:bodyPr spcFirstLastPara="1" vert="horz" wrap="square" lIns="91425" tIns="91425" rIns="91425" bIns="91425" rtlCol="0" anchor="ctr" anchorCtr="0">
            <a:noAutofit/>
          </a:bodyPr>
          <a:lstStyle/>
          <a:p>
            <a:r>
              <a:rPr lang="en-US" altLang="ja-JP" sz="1400" dirty="0">
                <a:solidFill>
                  <a:schemeClr val="tx1"/>
                </a:solidFill>
                <a:latin typeface="+mn-ea"/>
              </a:rPr>
              <a:t>10</a:t>
            </a:r>
            <a:endParaRPr sz="1400" dirty="0">
              <a:solidFill>
                <a:schemeClr val="tx1"/>
              </a:solidFill>
              <a:latin typeface="+mn-ea"/>
            </a:endParaRPr>
          </a:p>
        </p:txBody>
      </p:sp>
      <p:pic>
        <p:nvPicPr>
          <p:cNvPr id="36" name="図 35" descr="テキスト, ロゴ&#10;&#10;自動的に生成された説明">
            <a:extLst>
              <a:ext uri="{FF2B5EF4-FFF2-40B4-BE49-F238E27FC236}">
                <a16:creationId xmlns:a16="http://schemas.microsoft.com/office/drawing/2014/main" id="{405B7F3C-C045-48FC-A8AA-FD81DF0679C4}"/>
              </a:ext>
            </a:extLst>
          </p:cNvPr>
          <p:cNvPicPr>
            <a:picLocks noChangeAspect="1"/>
          </p:cNvPicPr>
          <p:nvPr/>
        </p:nvPicPr>
        <p:blipFill>
          <a:blip r:embed="rId13"/>
          <a:stretch>
            <a:fillRect/>
          </a:stretch>
        </p:blipFill>
        <p:spPr>
          <a:xfrm>
            <a:off x="7783033" y="177073"/>
            <a:ext cx="1030046" cy="528415"/>
          </a:xfrm>
          <a:prstGeom prst="rect">
            <a:avLst/>
          </a:prstGeom>
        </p:spPr>
      </p:pic>
      <p:pic>
        <p:nvPicPr>
          <p:cNvPr id="3" name="図 2">
            <a:extLst>
              <a:ext uri="{FF2B5EF4-FFF2-40B4-BE49-F238E27FC236}">
                <a16:creationId xmlns:a16="http://schemas.microsoft.com/office/drawing/2014/main" id="{855F4554-7F5C-4225-8873-6D10FF5627BD}"/>
              </a:ext>
            </a:extLst>
          </p:cNvPr>
          <p:cNvPicPr>
            <a:picLocks noChangeAspect="1"/>
          </p:cNvPicPr>
          <p:nvPr/>
        </p:nvPicPr>
        <p:blipFill>
          <a:blip r:embed="rId14"/>
          <a:stretch>
            <a:fillRect/>
          </a:stretch>
        </p:blipFill>
        <p:spPr>
          <a:xfrm>
            <a:off x="5624823" y="152543"/>
            <a:ext cx="647081" cy="632845"/>
          </a:xfrm>
          <a:prstGeom prst="rect">
            <a:avLst/>
          </a:prstGeom>
        </p:spPr>
      </p:pic>
      <p:pic>
        <p:nvPicPr>
          <p:cNvPr id="38" name="図 37" descr="グラフィカル ユーザー インターフェイス, アプリケーション&#10;&#10;自動的に生成された説明">
            <a:extLst>
              <a:ext uri="{FF2B5EF4-FFF2-40B4-BE49-F238E27FC236}">
                <a16:creationId xmlns:a16="http://schemas.microsoft.com/office/drawing/2014/main" id="{B1C071CD-F00E-4173-8E75-8ED5707354C3}"/>
              </a:ext>
            </a:extLst>
          </p:cNvPr>
          <p:cNvPicPr>
            <a:picLocks noChangeAspect="1"/>
          </p:cNvPicPr>
          <p:nvPr/>
        </p:nvPicPr>
        <p:blipFill>
          <a:blip r:embed="rId15"/>
          <a:stretch>
            <a:fillRect/>
          </a:stretch>
        </p:blipFill>
        <p:spPr>
          <a:xfrm>
            <a:off x="6309351" y="168362"/>
            <a:ext cx="732017" cy="616523"/>
          </a:xfrm>
          <a:prstGeom prst="rect">
            <a:avLst/>
          </a:prstGeom>
        </p:spPr>
      </p:pic>
      <p:sp>
        <p:nvSpPr>
          <p:cNvPr id="37" name="四角形: 角を丸くする 36">
            <a:extLst>
              <a:ext uri="{FF2B5EF4-FFF2-40B4-BE49-F238E27FC236}">
                <a16:creationId xmlns:a16="http://schemas.microsoft.com/office/drawing/2014/main" id="{6D5DFC40-2259-4241-845C-1001D4E590B8}"/>
              </a:ext>
            </a:extLst>
          </p:cNvPr>
          <p:cNvSpPr/>
          <p:nvPr/>
        </p:nvSpPr>
        <p:spPr>
          <a:xfrm>
            <a:off x="7086509" y="6275801"/>
            <a:ext cx="1582930" cy="406920"/>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solidFill>
                <a:ea typeface="HGPｺﾞｼｯｸE" panose="020B0900000000000000" pitchFamily="50" charset="-128"/>
              </a:rPr>
              <a:t>民泊についての状況にいては、各広域組織にご確認ください。</a:t>
            </a:r>
            <a:endParaRPr kumimoji="1" lang="ja-JP" altLang="en-US" sz="800" dirty="0">
              <a:ea typeface="HGPｺﾞｼｯｸE" panose="020B0900000000000000" pitchFamily="50" charset="-128"/>
            </a:endParaRPr>
          </a:p>
        </p:txBody>
      </p:sp>
      <p:sp>
        <p:nvSpPr>
          <p:cNvPr id="39" name="正方形/長方形 38">
            <a:extLst>
              <a:ext uri="{FF2B5EF4-FFF2-40B4-BE49-F238E27FC236}">
                <a16:creationId xmlns:a16="http://schemas.microsoft.com/office/drawing/2014/main" id="{FAA6FB69-956E-4E2D-ABE6-8366270A18C4}"/>
              </a:ext>
            </a:extLst>
          </p:cNvPr>
          <p:cNvSpPr/>
          <p:nvPr/>
        </p:nvSpPr>
        <p:spPr>
          <a:xfrm>
            <a:off x="2329290" y="241712"/>
            <a:ext cx="2185125" cy="1704828"/>
          </a:xfrm>
          <a:prstGeom prst="rect">
            <a:avLst/>
          </a:prstGeom>
          <a:solidFill>
            <a:srgbClr val="FF999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400"/>
              </a:lnSpc>
            </a:pPr>
            <a:endParaRPr kumimoji="1" lang="en-US" altLang="ja-JP" sz="1500" b="1" dirty="0">
              <a:solidFill>
                <a:schemeClr val="accent4">
                  <a:lumMod val="60000"/>
                  <a:lumOff val="40000"/>
                </a:schemeClr>
              </a:solidFill>
              <a:latin typeface="HG創英角ｺﾞｼｯｸUB" panose="020B0909000000000000" pitchFamily="49" charset="-128"/>
              <a:ea typeface="HG創英角ｺﾞｼｯｸUB" panose="020B0909000000000000" pitchFamily="49" charset="-128"/>
            </a:endParaRPr>
          </a:p>
          <a:p>
            <a:pPr algn="ctr">
              <a:lnSpc>
                <a:spcPts val="2000"/>
              </a:lnSpc>
            </a:pPr>
            <a:endParaRPr kumimoji="1" lang="en-US" altLang="ja-JP" sz="1500" b="1" dirty="0">
              <a:solidFill>
                <a:schemeClr val="accent4">
                  <a:lumMod val="60000"/>
                  <a:lumOff val="40000"/>
                </a:schemeClr>
              </a:solidFill>
              <a:latin typeface="HG創英角ｺﾞｼｯｸUB" panose="020B0909000000000000" pitchFamily="49" charset="-128"/>
              <a:ea typeface="HG創英角ｺﾞｼｯｸUB" panose="020B0909000000000000" pitchFamily="49" charset="-128"/>
            </a:endParaRPr>
          </a:p>
          <a:p>
            <a:pPr algn="ctr"/>
            <a:endParaRPr kumimoji="1" lang="ja-JP" altLang="en-US" sz="1600">
              <a:solidFill>
                <a:schemeClr val="accent4">
                  <a:lumMod val="60000"/>
                  <a:lumOff val="40000"/>
                </a:schemeClr>
              </a:solidFill>
              <a:ea typeface="HGPｺﾞｼｯｸE" panose="020B0900000000000000" pitchFamily="50" charset="-128"/>
            </a:endParaRPr>
          </a:p>
        </p:txBody>
      </p:sp>
      <p:sp>
        <p:nvSpPr>
          <p:cNvPr id="40" name="正方形/長方形 39">
            <a:extLst>
              <a:ext uri="{FF2B5EF4-FFF2-40B4-BE49-F238E27FC236}">
                <a16:creationId xmlns:a16="http://schemas.microsoft.com/office/drawing/2014/main" id="{3656008C-86B2-4476-935C-2AABAAADA896}"/>
              </a:ext>
            </a:extLst>
          </p:cNvPr>
          <p:cNvSpPr/>
          <p:nvPr/>
        </p:nvSpPr>
        <p:spPr>
          <a:xfrm>
            <a:off x="2320487" y="395226"/>
            <a:ext cx="2284810" cy="1461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400"/>
              </a:lnSpc>
            </a:pPr>
            <a:r>
              <a:rPr kumimoji="1" lang="ja-JP" altLang="en-US" sz="1000" dirty="0">
                <a:solidFill>
                  <a:schemeClr val="tx1"/>
                </a:solidFill>
                <a:latin typeface="HG丸ｺﾞｼｯｸM-PRO" panose="020F0600000000000000" pitchFamily="50" charset="-128"/>
                <a:ea typeface="HG丸ｺﾞｼｯｸM-PRO" panose="020F0600000000000000" pitchFamily="50" charset="-128"/>
              </a:rPr>
              <a:t>都会に無い山・川・海の美しい豊かな自然との触れ合いや、そこに根差した人々と心の交流を通して、心と身体の調和した「生き方」を育むとともに、地域の農林水産業の現場を体験することで、自然と人々の関わりを考え、職業観など今後のキャリア形成に必要な視点を養います。</a:t>
            </a:r>
            <a:endParaRPr kumimoji="1" lang="en-US" altLang="ja-JP" sz="1000" dirty="0">
              <a:solidFill>
                <a:schemeClr val="tx1"/>
              </a:solidFill>
              <a:latin typeface="HG丸ｺﾞｼｯｸM-PRO" panose="020F0600000000000000" pitchFamily="50" charset="-128"/>
              <a:ea typeface="HG丸ｺﾞｼｯｸM-PRO" panose="020F0600000000000000" pitchFamily="50" charset="-128"/>
            </a:endParaRPr>
          </a:p>
        </p:txBody>
      </p:sp>
      <p:sp>
        <p:nvSpPr>
          <p:cNvPr id="41" name="正方形/長方形 40">
            <a:extLst>
              <a:ext uri="{FF2B5EF4-FFF2-40B4-BE49-F238E27FC236}">
                <a16:creationId xmlns:a16="http://schemas.microsoft.com/office/drawing/2014/main" id="{CD050ADC-E662-41AB-9578-D1818797C42A}"/>
              </a:ext>
            </a:extLst>
          </p:cNvPr>
          <p:cNvSpPr/>
          <p:nvPr/>
        </p:nvSpPr>
        <p:spPr>
          <a:xfrm rot="20209055">
            <a:off x="2237440" y="156550"/>
            <a:ext cx="607249" cy="225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00"/>
              </a:lnSpc>
            </a:pPr>
            <a:r>
              <a:rPr kumimoji="1" lang="en-US" altLang="ja-JP" sz="800" b="1" dirty="0">
                <a:solidFill>
                  <a:schemeClr val="bg1"/>
                </a:solidFill>
                <a:latin typeface="メイリオ" panose="020B0604030504040204" pitchFamily="50" charset="-128"/>
                <a:ea typeface="メイリオ" panose="020B0604030504040204" pitchFamily="50" charset="-128"/>
              </a:rPr>
              <a:t>POINT1</a:t>
            </a:r>
            <a:endParaRPr kumimoji="1" lang="ja-JP" altLang="en-US" sz="800" b="1" dirty="0">
              <a:solidFill>
                <a:schemeClr val="bg1"/>
              </a:solidFill>
              <a:latin typeface="メイリオ" panose="020B0604030504040204" pitchFamily="50" charset="-128"/>
              <a:ea typeface="メイリオ" panose="020B0604030504040204" pitchFamily="50" charset="-128"/>
            </a:endParaRPr>
          </a:p>
        </p:txBody>
      </p:sp>
      <p:pic>
        <p:nvPicPr>
          <p:cNvPr id="4" name="図 3">
            <a:extLst>
              <a:ext uri="{FF2B5EF4-FFF2-40B4-BE49-F238E27FC236}">
                <a16:creationId xmlns:a16="http://schemas.microsoft.com/office/drawing/2014/main" id="{13CAA05F-E514-ECA8-5811-156794881D54}"/>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6217" b="5343"/>
          <a:stretch/>
        </p:blipFill>
        <p:spPr>
          <a:xfrm>
            <a:off x="4763614" y="3496898"/>
            <a:ext cx="2230619" cy="1479551"/>
          </a:xfrm>
          <a:prstGeom prst="rect">
            <a:avLst/>
          </a:prstGeom>
          <a:effectLst>
            <a:softEdge rad="31750"/>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5A2ED38D-0807-3412-67FB-0DFCAD5F7FCF}"/>
              </a:ext>
            </a:extLst>
          </p:cNvPr>
          <p:cNvGraphicFramePr>
            <a:graphicFrameLocks noGrp="1"/>
          </p:cNvGraphicFramePr>
          <p:nvPr>
            <p:extLst>
              <p:ext uri="{D42A27DB-BD31-4B8C-83A1-F6EECF244321}">
                <p14:modId xmlns:p14="http://schemas.microsoft.com/office/powerpoint/2010/main" val="3526555593"/>
              </p:ext>
            </p:extLst>
          </p:nvPr>
        </p:nvGraphicFramePr>
        <p:xfrm>
          <a:off x="327637" y="801240"/>
          <a:ext cx="8488726" cy="5570784"/>
        </p:xfrm>
        <a:graphic>
          <a:graphicData uri="http://schemas.openxmlformats.org/drawingml/2006/table">
            <a:tbl>
              <a:tblPr/>
              <a:tblGrid>
                <a:gridCol w="138878">
                  <a:extLst>
                    <a:ext uri="{9D8B030D-6E8A-4147-A177-3AD203B41FA5}">
                      <a16:colId xmlns:a16="http://schemas.microsoft.com/office/drawing/2014/main" val="1368900204"/>
                    </a:ext>
                  </a:extLst>
                </a:gridCol>
                <a:gridCol w="138878">
                  <a:extLst>
                    <a:ext uri="{9D8B030D-6E8A-4147-A177-3AD203B41FA5}">
                      <a16:colId xmlns:a16="http://schemas.microsoft.com/office/drawing/2014/main" val="1733025967"/>
                    </a:ext>
                  </a:extLst>
                </a:gridCol>
                <a:gridCol w="138878">
                  <a:extLst>
                    <a:ext uri="{9D8B030D-6E8A-4147-A177-3AD203B41FA5}">
                      <a16:colId xmlns:a16="http://schemas.microsoft.com/office/drawing/2014/main" val="1869725235"/>
                    </a:ext>
                  </a:extLst>
                </a:gridCol>
                <a:gridCol w="138878">
                  <a:extLst>
                    <a:ext uri="{9D8B030D-6E8A-4147-A177-3AD203B41FA5}">
                      <a16:colId xmlns:a16="http://schemas.microsoft.com/office/drawing/2014/main" val="2807948878"/>
                    </a:ext>
                  </a:extLst>
                </a:gridCol>
                <a:gridCol w="138878">
                  <a:extLst>
                    <a:ext uri="{9D8B030D-6E8A-4147-A177-3AD203B41FA5}">
                      <a16:colId xmlns:a16="http://schemas.microsoft.com/office/drawing/2014/main" val="669220382"/>
                    </a:ext>
                  </a:extLst>
                </a:gridCol>
                <a:gridCol w="138878">
                  <a:extLst>
                    <a:ext uri="{9D8B030D-6E8A-4147-A177-3AD203B41FA5}">
                      <a16:colId xmlns:a16="http://schemas.microsoft.com/office/drawing/2014/main" val="1581389238"/>
                    </a:ext>
                  </a:extLst>
                </a:gridCol>
                <a:gridCol w="149166">
                  <a:extLst>
                    <a:ext uri="{9D8B030D-6E8A-4147-A177-3AD203B41FA5}">
                      <a16:colId xmlns:a16="http://schemas.microsoft.com/office/drawing/2014/main" val="3996484916"/>
                    </a:ext>
                  </a:extLst>
                </a:gridCol>
                <a:gridCol w="149166">
                  <a:extLst>
                    <a:ext uri="{9D8B030D-6E8A-4147-A177-3AD203B41FA5}">
                      <a16:colId xmlns:a16="http://schemas.microsoft.com/office/drawing/2014/main" val="1809355722"/>
                    </a:ext>
                  </a:extLst>
                </a:gridCol>
                <a:gridCol w="149166">
                  <a:extLst>
                    <a:ext uri="{9D8B030D-6E8A-4147-A177-3AD203B41FA5}">
                      <a16:colId xmlns:a16="http://schemas.microsoft.com/office/drawing/2014/main" val="3468838833"/>
                    </a:ext>
                  </a:extLst>
                </a:gridCol>
                <a:gridCol w="149166">
                  <a:extLst>
                    <a:ext uri="{9D8B030D-6E8A-4147-A177-3AD203B41FA5}">
                      <a16:colId xmlns:a16="http://schemas.microsoft.com/office/drawing/2014/main" val="3996141791"/>
                    </a:ext>
                  </a:extLst>
                </a:gridCol>
                <a:gridCol w="149166">
                  <a:extLst>
                    <a:ext uri="{9D8B030D-6E8A-4147-A177-3AD203B41FA5}">
                      <a16:colId xmlns:a16="http://schemas.microsoft.com/office/drawing/2014/main" val="3139338893"/>
                    </a:ext>
                  </a:extLst>
                </a:gridCol>
                <a:gridCol w="149166">
                  <a:extLst>
                    <a:ext uri="{9D8B030D-6E8A-4147-A177-3AD203B41FA5}">
                      <a16:colId xmlns:a16="http://schemas.microsoft.com/office/drawing/2014/main" val="95819554"/>
                    </a:ext>
                  </a:extLst>
                </a:gridCol>
                <a:gridCol w="149166">
                  <a:extLst>
                    <a:ext uri="{9D8B030D-6E8A-4147-A177-3AD203B41FA5}">
                      <a16:colId xmlns:a16="http://schemas.microsoft.com/office/drawing/2014/main" val="1442607891"/>
                    </a:ext>
                  </a:extLst>
                </a:gridCol>
                <a:gridCol w="149166">
                  <a:extLst>
                    <a:ext uri="{9D8B030D-6E8A-4147-A177-3AD203B41FA5}">
                      <a16:colId xmlns:a16="http://schemas.microsoft.com/office/drawing/2014/main" val="3999127175"/>
                    </a:ext>
                  </a:extLst>
                </a:gridCol>
                <a:gridCol w="150880">
                  <a:extLst>
                    <a:ext uri="{9D8B030D-6E8A-4147-A177-3AD203B41FA5}">
                      <a16:colId xmlns:a16="http://schemas.microsoft.com/office/drawing/2014/main" val="4070804545"/>
                    </a:ext>
                  </a:extLst>
                </a:gridCol>
                <a:gridCol w="150880">
                  <a:extLst>
                    <a:ext uri="{9D8B030D-6E8A-4147-A177-3AD203B41FA5}">
                      <a16:colId xmlns:a16="http://schemas.microsoft.com/office/drawing/2014/main" val="597291649"/>
                    </a:ext>
                  </a:extLst>
                </a:gridCol>
                <a:gridCol w="150880">
                  <a:extLst>
                    <a:ext uri="{9D8B030D-6E8A-4147-A177-3AD203B41FA5}">
                      <a16:colId xmlns:a16="http://schemas.microsoft.com/office/drawing/2014/main" val="915175666"/>
                    </a:ext>
                  </a:extLst>
                </a:gridCol>
                <a:gridCol w="150880">
                  <a:extLst>
                    <a:ext uri="{9D8B030D-6E8A-4147-A177-3AD203B41FA5}">
                      <a16:colId xmlns:a16="http://schemas.microsoft.com/office/drawing/2014/main" val="1390083734"/>
                    </a:ext>
                  </a:extLst>
                </a:gridCol>
                <a:gridCol w="150880">
                  <a:extLst>
                    <a:ext uri="{9D8B030D-6E8A-4147-A177-3AD203B41FA5}">
                      <a16:colId xmlns:a16="http://schemas.microsoft.com/office/drawing/2014/main" val="3424212746"/>
                    </a:ext>
                  </a:extLst>
                </a:gridCol>
                <a:gridCol w="150880">
                  <a:extLst>
                    <a:ext uri="{9D8B030D-6E8A-4147-A177-3AD203B41FA5}">
                      <a16:colId xmlns:a16="http://schemas.microsoft.com/office/drawing/2014/main" val="3578128141"/>
                    </a:ext>
                  </a:extLst>
                </a:gridCol>
                <a:gridCol w="150880">
                  <a:extLst>
                    <a:ext uri="{9D8B030D-6E8A-4147-A177-3AD203B41FA5}">
                      <a16:colId xmlns:a16="http://schemas.microsoft.com/office/drawing/2014/main" val="939629863"/>
                    </a:ext>
                  </a:extLst>
                </a:gridCol>
                <a:gridCol w="150880">
                  <a:extLst>
                    <a:ext uri="{9D8B030D-6E8A-4147-A177-3AD203B41FA5}">
                      <a16:colId xmlns:a16="http://schemas.microsoft.com/office/drawing/2014/main" val="2007229918"/>
                    </a:ext>
                  </a:extLst>
                </a:gridCol>
                <a:gridCol w="150880">
                  <a:extLst>
                    <a:ext uri="{9D8B030D-6E8A-4147-A177-3AD203B41FA5}">
                      <a16:colId xmlns:a16="http://schemas.microsoft.com/office/drawing/2014/main" val="567278288"/>
                    </a:ext>
                  </a:extLst>
                </a:gridCol>
                <a:gridCol w="150880">
                  <a:extLst>
                    <a:ext uri="{9D8B030D-6E8A-4147-A177-3AD203B41FA5}">
                      <a16:colId xmlns:a16="http://schemas.microsoft.com/office/drawing/2014/main" val="2275413553"/>
                    </a:ext>
                  </a:extLst>
                </a:gridCol>
                <a:gridCol w="150880">
                  <a:extLst>
                    <a:ext uri="{9D8B030D-6E8A-4147-A177-3AD203B41FA5}">
                      <a16:colId xmlns:a16="http://schemas.microsoft.com/office/drawing/2014/main" val="2570613813"/>
                    </a:ext>
                  </a:extLst>
                </a:gridCol>
                <a:gridCol w="150880">
                  <a:extLst>
                    <a:ext uri="{9D8B030D-6E8A-4147-A177-3AD203B41FA5}">
                      <a16:colId xmlns:a16="http://schemas.microsoft.com/office/drawing/2014/main" val="981137366"/>
                    </a:ext>
                  </a:extLst>
                </a:gridCol>
                <a:gridCol w="150880">
                  <a:extLst>
                    <a:ext uri="{9D8B030D-6E8A-4147-A177-3AD203B41FA5}">
                      <a16:colId xmlns:a16="http://schemas.microsoft.com/office/drawing/2014/main" val="3975791183"/>
                    </a:ext>
                  </a:extLst>
                </a:gridCol>
                <a:gridCol w="150880">
                  <a:extLst>
                    <a:ext uri="{9D8B030D-6E8A-4147-A177-3AD203B41FA5}">
                      <a16:colId xmlns:a16="http://schemas.microsoft.com/office/drawing/2014/main" val="1063928778"/>
                    </a:ext>
                  </a:extLst>
                </a:gridCol>
                <a:gridCol w="150880">
                  <a:extLst>
                    <a:ext uri="{9D8B030D-6E8A-4147-A177-3AD203B41FA5}">
                      <a16:colId xmlns:a16="http://schemas.microsoft.com/office/drawing/2014/main" val="1452459333"/>
                    </a:ext>
                  </a:extLst>
                </a:gridCol>
                <a:gridCol w="150880">
                  <a:extLst>
                    <a:ext uri="{9D8B030D-6E8A-4147-A177-3AD203B41FA5}">
                      <a16:colId xmlns:a16="http://schemas.microsoft.com/office/drawing/2014/main" val="2176692015"/>
                    </a:ext>
                  </a:extLst>
                </a:gridCol>
                <a:gridCol w="150880">
                  <a:extLst>
                    <a:ext uri="{9D8B030D-6E8A-4147-A177-3AD203B41FA5}">
                      <a16:colId xmlns:a16="http://schemas.microsoft.com/office/drawing/2014/main" val="1035106156"/>
                    </a:ext>
                  </a:extLst>
                </a:gridCol>
                <a:gridCol w="150880">
                  <a:extLst>
                    <a:ext uri="{9D8B030D-6E8A-4147-A177-3AD203B41FA5}">
                      <a16:colId xmlns:a16="http://schemas.microsoft.com/office/drawing/2014/main" val="3917003351"/>
                    </a:ext>
                  </a:extLst>
                </a:gridCol>
                <a:gridCol w="150880">
                  <a:extLst>
                    <a:ext uri="{9D8B030D-6E8A-4147-A177-3AD203B41FA5}">
                      <a16:colId xmlns:a16="http://schemas.microsoft.com/office/drawing/2014/main" val="1077456447"/>
                    </a:ext>
                  </a:extLst>
                </a:gridCol>
                <a:gridCol w="150880">
                  <a:extLst>
                    <a:ext uri="{9D8B030D-6E8A-4147-A177-3AD203B41FA5}">
                      <a16:colId xmlns:a16="http://schemas.microsoft.com/office/drawing/2014/main" val="3593118138"/>
                    </a:ext>
                  </a:extLst>
                </a:gridCol>
                <a:gridCol w="150880">
                  <a:extLst>
                    <a:ext uri="{9D8B030D-6E8A-4147-A177-3AD203B41FA5}">
                      <a16:colId xmlns:a16="http://schemas.microsoft.com/office/drawing/2014/main" val="3812224259"/>
                    </a:ext>
                  </a:extLst>
                </a:gridCol>
                <a:gridCol w="150880">
                  <a:extLst>
                    <a:ext uri="{9D8B030D-6E8A-4147-A177-3AD203B41FA5}">
                      <a16:colId xmlns:a16="http://schemas.microsoft.com/office/drawing/2014/main" val="3688774473"/>
                    </a:ext>
                  </a:extLst>
                </a:gridCol>
                <a:gridCol w="150880">
                  <a:extLst>
                    <a:ext uri="{9D8B030D-6E8A-4147-A177-3AD203B41FA5}">
                      <a16:colId xmlns:a16="http://schemas.microsoft.com/office/drawing/2014/main" val="1403349845"/>
                    </a:ext>
                  </a:extLst>
                </a:gridCol>
                <a:gridCol w="150880">
                  <a:extLst>
                    <a:ext uri="{9D8B030D-6E8A-4147-A177-3AD203B41FA5}">
                      <a16:colId xmlns:a16="http://schemas.microsoft.com/office/drawing/2014/main" val="3407457092"/>
                    </a:ext>
                  </a:extLst>
                </a:gridCol>
                <a:gridCol w="150880">
                  <a:extLst>
                    <a:ext uri="{9D8B030D-6E8A-4147-A177-3AD203B41FA5}">
                      <a16:colId xmlns:a16="http://schemas.microsoft.com/office/drawing/2014/main" val="2489523454"/>
                    </a:ext>
                  </a:extLst>
                </a:gridCol>
                <a:gridCol w="150880">
                  <a:extLst>
                    <a:ext uri="{9D8B030D-6E8A-4147-A177-3AD203B41FA5}">
                      <a16:colId xmlns:a16="http://schemas.microsoft.com/office/drawing/2014/main" val="2324583654"/>
                    </a:ext>
                  </a:extLst>
                </a:gridCol>
                <a:gridCol w="150880">
                  <a:extLst>
                    <a:ext uri="{9D8B030D-6E8A-4147-A177-3AD203B41FA5}">
                      <a16:colId xmlns:a16="http://schemas.microsoft.com/office/drawing/2014/main" val="3024504414"/>
                    </a:ext>
                  </a:extLst>
                </a:gridCol>
                <a:gridCol w="150880">
                  <a:extLst>
                    <a:ext uri="{9D8B030D-6E8A-4147-A177-3AD203B41FA5}">
                      <a16:colId xmlns:a16="http://schemas.microsoft.com/office/drawing/2014/main" val="663593145"/>
                    </a:ext>
                  </a:extLst>
                </a:gridCol>
                <a:gridCol w="149166">
                  <a:extLst>
                    <a:ext uri="{9D8B030D-6E8A-4147-A177-3AD203B41FA5}">
                      <a16:colId xmlns:a16="http://schemas.microsoft.com/office/drawing/2014/main" val="3656838803"/>
                    </a:ext>
                  </a:extLst>
                </a:gridCol>
                <a:gridCol w="149166">
                  <a:extLst>
                    <a:ext uri="{9D8B030D-6E8A-4147-A177-3AD203B41FA5}">
                      <a16:colId xmlns:a16="http://schemas.microsoft.com/office/drawing/2014/main" val="1819530096"/>
                    </a:ext>
                  </a:extLst>
                </a:gridCol>
                <a:gridCol w="149166">
                  <a:extLst>
                    <a:ext uri="{9D8B030D-6E8A-4147-A177-3AD203B41FA5}">
                      <a16:colId xmlns:a16="http://schemas.microsoft.com/office/drawing/2014/main" val="573757004"/>
                    </a:ext>
                  </a:extLst>
                </a:gridCol>
                <a:gridCol w="149166">
                  <a:extLst>
                    <a:ext uri="{9D8B030D-6E8A-4147-A177-3AD203B41FA5}">
                      <a16:colId xmlns:a16="http://schemas.microsoft.com/office/drawing/2014/main" val="3252758840"/>
                    </a:ext>
                  </a:extLst>
                </a:gridCol>
                <a:gridCol w="149166">
                  <a:extLst>
                    <a:ext uri="{9D8B030D-6E8A-4147-A177-3AD203B41FA5}">
                      <a16:colId xmlns:a16="http://schemas.microsoft.com/office/drawing/2014/main" val="4041914743"/>
                    </a:ext>
                  </a:extLst>
                </a:gridCol>
                <a:gridCol w="149166">
                  <a:extLst>
                    <a:ext uri="{9D8B030D-6E8A-4147-A177-3AD203B41FA5}">
                      <a16:colId xmlns:a16="http://schemas.microsoft.com/office/drawing/2014/main" val="3093504746"/>
                    </a:ext>
                  </a:extLst>
                </a:gridCol>
                <a:gridCol w="149166">
                  <a:extLst>
                    <a:ext uri="{9D8B030D-6E8A-4147-A177-3AD203B41FA5}">
                      <a16:colId xmlns:a16="http://schemas.microsoft.com/office/drawing/2014/main" val="4198292280"/>
                    </a:ext>
                  </a:extLst>
                </a:gridCol>
                <a:gridCol w="149166">
                  <a:extLst>
                    <a:ext uri="{9D8B030D-6E8A-4147-A177-3AD203B41FA5}">
                      <a16:colId xmlns:a16="http://schemas.microsoft.com/office/drawing/2014/main" val="1188136257"/>
                    </a:ext>
                  </a:extLst>
                </a:gridCol>
                <a:gridCol w="149166">
                  <a:extLst>
                    <a:ext uri="{9D8B030D-6E8A-4147-A177-3AD203B41FA5}">
                      <a16:colId xmlns:a16="http://schemas.microsoft.com/office/drawing/2014/main" val="2885057683"/>
                    </a:ext>
                  </a:extLst>
                </a:gridCol>
                <a:gridCol w="149166">
                  <a:extLst>
                    <a:ext uri="{9D8B030D-6E8A-4147-A177-3AD203B41FA5}">
                      <a16:colId xmlns:a16="http://schemas.microsoft.com/office/drawing/2014/main" val="857636911"/>
                    </a:ext>
                  </a:extLst>
                </a:gridCol>
                <a:gridCol w="149166">
                  <a:extLst>
                    <a:ext uri="{9D8B030D-6E8A-4147-A177-3AD203B41FA5}">
                      <a16:colId xmlns:a16="http://schemas.microsoft.com/office/drawing/2014/main" val="212617471"/>
                    </a:ext>
                  </a:extLst>
                </a:gridCol>
                <a:gridCol w="149166">
                  <a:extLst>
                    <a:ext uri="{9D8B030D-6E8A-4147-A177-3AD203B41FA5}">
                      <a16:colId xmlns:a16="http://schemas.microsoft.com/office/drawing/2014/main" val="382962800"/>
                    </a:ext>
                  </a:extLst>
                </a:gridCol>
                <a:gridCol w="149166">
                  <a:extLst>
                    <a:ext uri="{9D8B030D-6E8A-4147-A177-3AD203B41FA5}">
                      <a16:colId xmlns:a16="http://schemas.microsoft.com/office/drawing/2014/main" val="1690275284"/>
                    </a:ext>
                  </a:extLst>
                </a:gridCol>
                <a:gridCol w="149166">
                  <a:extLst>
                    <a:ext uri="{9D8B030D-6E8A-4147-A177-3AD203B41FA5}">
                      <a16:colId xmlns:a16="http://schemas.microsoft.com/office/drawing/2014/main" val="699863687"/>
                    </a:ext>
                  </a:extLst>
                </a:gridCol>
                <a:gridCol w="149166">
                  <a:extLst>
                    <a:ext uri="{9D8B030D-6E8A-4147-A177-3AD203B41FA5}">
                      <a16:colId xmlns:a16="http://schemas.microsoft.com/office/drawing/2014/main" val="644812057"/>
                    </a:ext>
                  </a:extLst>
                </a:gridCol>
              </a:tblGrid>
              <a:tr h="162953">
                <a:tc gridSpan="14">
                  <a:txBody>
                    <a:bodyPr/>
                    <a:lstStyle/>
                    <a:p>
                      <a:pPr algn="l" fontAlgn="b"/>
                      <a:r>
                        <a:rPr lang="zh-TW" altLang="en-US" sz="900" b="1" i="0" u="none" strike="noStrike" dirty="0">
                          <a:solidFill>
                            <a:srgbClr val="000000"/>
                          </a:solidFill>
                          <a:effectLst/>
                          <a:latin typeface="ＭＳ ゴシック" panose="020B0609070205080204" pitchFamily="49" charset="-128"/>
                          <a:ea typeface="ＭＳ ゴシック" panose="020B0609070205080204" pitchFamily="49" charset="-128"/>
                        </a:rPr>
                        <a:t>　令和</a:t>
                      </a:r>
                      <a:r>
                        <a:rPr lang="ja-JP" altLang="en-US" sz="900" b="1" i="0" u="none" strike="noStrike" dirty="0">
                          <a:solidFill>
                            <a:srgbClr val="000000"/>
                          </a:solidFill>
                          <a:effectLst/>
                          <a:latin typeface="ＭＳ ゴシック" panose="020B0609070205080204" pitchFamily="49" charset="-128"/>
                          <a:ea typeface="ＭＳ ゴシック" panose="020B0609070205080204" pitchFamily="49" charset="-128"/>
                        </a:rPr>
                        <a:t>７</a:t>
                      </a:r>
                      <a:r>
                        <a:rPr lang="zh-TW" altLang="en-US" sz="900" b="1" i="0" u="none" strike="noStrike" dirty="0">
                          <a:solidFill>
                            <a:srgbClr val="000000"/>
                          </a:solidFill>
                          <a:effectLst/>
                          <a:latin typeface="ＭＳ ゴシック" panose="020B0609070205080204" pitchFamily="49" charset="-128"/>
                          <a:ea typeface="ＭＳ ゴシック" panose="020B0609070205080204" pitchFamily="49" charset="-128"/>
                        </a:rPr>
                        <a:t>年度 　年 　間　　　　　</a:t>
                      </a:r>
                    </a:p>
                  </a:txBody>
                  <a:tcPr marL="4763" marR="4763" marT="4763" marB="0" anchor="b">
                    <a:lnL>
                      <a:noFill/>
                    </a:lnL>
                    <a:lnR>
                      <a:noFill/>
                    </a:lnR>
                    <a:lnT>
                      <a:noFill/>
                    </a:lnT>
                    <a:lnB>
                      <a:noFill/>
                    </a:lnB>
                    <a:solidFill>
                      <a:srgbClr val="FFFFFF"/>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gridSpan="15">
                  <a:txBody>
                    <a:bodyPr/>
                    <a:lstStyle/>
                    <a:p>
                      <a:pPr algn="r" fontAlgn="b"/>
                      <a:r>
                        <a:rPr lang="zh-TW" altLang="en-US" sz="600" b="0" i="0" u="none" strike="noStrike" dirty="0">
                          <a:solidFill>
                            <a:srgbClr val="000000"/>
                          </a:solidFill>
                          <a:effectLst/>
                          <a:latin typeface="ＭＳ ゴシック" panose="020B0609070205080204" pitchFamily="49" charset="-128"/>
                          <a:ea typeface="ＭＳ ゴシック" panose="020B0609070205080204" pitchFamily="49" charset="-128"/>
                        </a:rPr>
                        <a:t>令和</a:t>
                      </a:r>
                      <a:r>
                        <a:rPr lang="ja-JP" altLang="en-US" sz="600" b="0" i="0" u="none" strike="noStrike" dirty="0">
                          <a:solidFill>
                            <a:srgbClr val="000000"/>
                          </a:solidFill>
                          <a:effectLst/>
                          <a:latin typeface="ＭＳ ゴシック" panose="020B0609070205080204" pitchFamily="49" charset="-128"/>
                          <a:ea typeface="ＭＳ ゴシック" panose="020B0609070205080204" pitchFamily="49" charset="-128"/>
                        </a:rPr>
                        <a:t>７</a:t>
                      </a:r>
                      <a:r>
                        <a:rPr lang="zh-TW" altLang="en-US" sz="600" b="0" i="0" u="none" strike="noStrike" dirty="0">
                          <a:solidFill>
                            <a:srgbClr val="000000"/>
                          </a:solidFill>
                          <a:effectLst/>
                          <a:latin typeface="ＭＳ ゴシック" panose="020B0609070205080204" pitchFamily="49" charset="-128"/>
                          <a:ea typeface="ＭＳ ゴシック" panose="020B0609070205080204" pitchFamily="49" charset="-128"/>
                        </a:rPr>
                        <a:t>年４月１日改訂</a:t>
                      </a:r>
                    </a:p>
                  </a:txBody>
                  <a:tcPr marL="4763" marR="4763" marT="4763" marB="0" anchor="b">
                    <a:lnL>
                      <a:noFill/>
                    </a:lnL>
                    <a:lnR>
                      <a:noFill/>
                    </a:lnR>
                    <a:lnT>
                      <a:noFill/>
                    </a:lnT>
                    <a:lnB>
                      <a:noFill/>
                    </a:lnB>
                    <a:solidFill>
                      <a:srgbClr val="FFFFFF"/>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110390806"/>
                  </a:ext>
                </a:extLst>
              </a:tr>
              <a:tr h="143349">
                <a:tc>
                  <a:txBody>
                    <a:bodyPr/>
                    <a:lstStyle/>
                    <a:p>
                      <a:pPr algn="l" fontAlgn="ctr"/>
                      <a:r>
                        <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98838289"/>
                  </a:ext>
                </a:extLst>
              </a:tr>
              <a:tr h="241366">
                <a:tc gridSpan="6">
                  <a:txBody>
                    <a:bodyPr/>
                    <a:lstStyle/>
                    <a:p>
                      <a:pPr algn="ctr" fontAlgn="ct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名　称</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17">
                  <a:txBody>
                    <a:bodyPr/>
                    <a:lstStyle/>
                    <a:p>
                      <a:pPr algn="ctr" fontAlgn="ctr"/>
                      <a:r>
                        <a:rPr lang="zh-TW"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支援事業</a:t>
                      </a:r>
                      <a:r>
                        <a:rPr lang="en-US" altLang="ja-JP" sz="700" b="0" i="0" u="none" strike="noStrike" dirty="0">
                          <a:solidFill>
                            <a:srgbClr val="000000"/>
                          </a:solidFill>
                          <a:effectLst/>
                          <a:latin typeface="ＭＳ ゴシック" panose="020B0609070205080204" pitchFamily="49" charset="-128"/>
                          <a:ea typeface="ＭＳ ゴシック" panose="020B0609070205080204" pitchFamily="49" charset="-128"/>
                        </a:rPr>
                        <a:t>Ⅳ</a:t>
                      </a:r>
                      <a:br>
                        <a:rPr lang="en-US" altLang="zh-TW" sz="700" b="0" i="0" u="none" strike="noStrike" dirty="0">
                          <a:solidFill>
                            <a:srgbClr val="000000"/>
                          </a:solidFill>
                          <a:effectLst/>
                          <a:latin typeface="ＭＳ ゴシック" panose="020B0609070205080204" pitchFamily="49" charset="-128"/>
                          <a:ea typeface="ＭＳ ゴシック" panose="020B0609070205080204" pitchFamily="49" charset="-128"/>
                        </a:rPr>
                      </a:br>
                      <a:r>
                        <a:rPr lang="zh-TW"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令和</a:t>
                      </a: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７</a:t>
                      </a:r>
                      <a:r>
                        <a:rPr lang="zh-TW"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年度高知県教育旅行誘致促進事業</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17">
                  <a:txBody>
                    <a:bodyPr/>
                    <a:lstStyle/>
                    <a:p>
                      <a:pPr algn="ctr" fontAlgn="ct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支援事業</a:t>
                      </a:r>
                      <a:r>
                        <a:rPr lang="en-US" altLang="ja-JP" sz="700" b="0" i="0" u="none" strike="noStrike" dirty="0">
                          <a:solidFill>
                            <a:srgbClr val="000000"/>
                          </a:solidFill>
                          <a:effectLst/>
                          <a:latin typeface="ＭＳ ゴシック" panose="020B0609070205080204" pitchFamily="49" charset="-128"/>
                          <a:ea typeface="ＭＳ ゴシック" panose="020B0609070205080204" pitchFamily="49" charset="-128"/>
                        </a:rPr>
                        <a:t>Ⅴ</a:t>
                      </a:r>
                      <a:br>
                        <a:rPr lang="en-US" altLang="ja-JP" sz="700" b="0" i="0" u="none" strike="noStrike" dirty="0">
                          <a:solidFill>
                            <a:srgbClr val="000000"/>
                          </a:solidFill>
                          <a:effectLst/>
                          <a:latin typeface="ＭＳ ゴシック" panose="020B0609070205080204" pitchFamily="49" charset="-128"/>
                          <a:ea typeface="ＭＳ ゴシック" panose="020B0609070205080204" pitchFamily="49" charset="-128"/>
                        </a:rPr>
                      </a:b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令和７年度高知県教育旅行新規・継続誘致促進事業</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17">
                  <a:txBody>
                    <a:bodyPr/>
                    <a:lstStyle/>
                    <a:p>
                      <a:pPr algn="ctr" fontAlgn="ct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支援事業</a:t>
                      </a:r>
                      <a:r>
                        <a:rPr lang="en-US" altLang="ja-JP" sz="700" b="0" i="0" u="none" strike="noStrike" dirty="0">
                          <a:solidFill>
                            <a:srgbClr val="000000"/>
                          </a:solidFill>
                          <a:effectLst/>
                          <a:latin typeface="ＭＳ ゴシック" panose="020B0609070205080204" pitchFamily="49" charset="-128"/>
                          <a:ea typeface="ＭＳ ゴシック" panose="020B0609070205080204" pitchFamily="49" charset="-128"/>
                        </a:rPr>
                        <a:t>Ⅵ</a:t>
                      </a:r>
                      <a:br>
                        <a:rPr lang="en-US" altLang="ja-JP" sz="700" b="0" i="0" u="none" strike="noStrike" dirty="0">
                          <a:solidFill>
                            <a:srgbClr val="000000"/>
                          </a:solidFill>
                          <a:effectLst/>
                          <a:latin typeface="ＭＳ ゴシック" panose="020B0609070205080204" pitchFamily="49" charset="-128"/>
                          <a:ea typeface="ＭＳ ゴシック" panose="020B0609070205080204" pitchFamily="49" charset="-128"/>
                        </a:rPr>
                      </a:b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令和７年度高知県教育旅行体験プログラム支援事業</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692297752"/>
                  </a:ext>
                </a:extLst>
              </a:tr>
              <a:tr h="123746">
                <a:tc gridSpan="6">
                  <a:txBody>
                    <a:bodyPr/>
                    <a:lstStyle/>
                    <a:p>
                      <a:pPr algn="ctr"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区　分</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17">
                  <a:txBody>
                    <a:bodyPr/>
                    <a:lstStyle/>
                    <a:p>
                      <a:pPr algn="ctr" fontAlgn="ctr"/>
                      <a:r>
                        <a:rPr lang="zh-TW"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教育旅行現地視察</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17">
                  <a:txBody>
                    <a:bodyPr/>
                    <a:lstStyle/>
                    <a:p>
                      <a:pPr algn="ctr"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教育旅行団体</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17">
                  <a:txBody>
                    <a:bodyPr/>
                    <a:lstStyle/>
                    <a:p>
                      <a:pPr algn="ctr" fontAlgn="ct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教育旅行体験プログラム</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831325666"/>
                  </a:ext>
                </a:extLst>
              </a:tr>
              <a:tr h="241366">
                <a:tc gridSpan="6">
                  <a:txBody>
                    <a:bodyPr/>
                    <a:lstStyle/>
                    <a:p>
                      <a:pPr algn="ctr" fontAlgn="ctr"/>
                      <a:r>
                        <a:rPr lang="zh-TW" altLang="en-US" sz="700" b="0" i="0" u="none" strike="noStrike">
                          <a:solidFill>
                            <a:srgbClr val="000000"/>
                          </a:solidFill>
                          <a:effectLst/>
                          <a:latin typeface="ＭＳ ゴシック" panose="020B0609070205080204" pitchFamily="49" charset="-128"/>
                          <a:ea typeface="ＭＳ ゴシック" panose="020B0609070205080204" pitchFamily="49" charset="-128"/>
                        </a:rPr>
                        <a:t>期　間</a:t>
                      </a:r>
                      <a:br>
                        <a:rPr lang="zh-TW" altLang="en-US" sz="700" b="0" i="0" u="none" strike="noStrike">
                          <a:solidFill>
                            <a:srgbClr val="000000"/>
                          </a:solidFill>
                          <a:effectLst/>
                          <a:latin typeface="ＭＳ ゴシック" panose="020B0609070205080204" pitchFamily="49" charset="-128"/>
                          <a:ea typeface="ＭＳ ゴシック" panose="020B0609070205080204" pitchFamily="49" charset="-128"/>
                        </a:rPr>
                      </a:br>
                      <a:r>
                        <a:rPr lang="zh-TW" altLang="en-US" sz="700" b="0" i="0" u="none" strike="noStrike">
                          <a:solidFill>
                            <a:srgbClr val="000000"/>
                          </a:solidFill>
                          <a:effectLst/>
                          <a:latin typeface="ＭＳ ゴシック" panose="020B0609070205080204" pitchFamily="49" charset="-128"/>
                          <a:ea typeface="ＭＳ ゴシック" panose="020B0609070205080204" pitchFamily="49" charset="-128"/>
                        </a:rPr>
                        <a:t>（宿泊日基準）</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17">
                  <a:txBody>
                    <a:bodyPr/>
                    <a:lstStyle/>
                    <a:p>
                      <a:pPr algn="ctr" fontAlgn="ct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令和７年４</a:t>
                      </a:r>
                      <a:r>
                        <a:rPr lang="en-US" altLang="ja-JP" sz="7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１～令和８年２</a:t>
                      </a:r>
                      <a:r>
                        <a:rPr lang="en-US" altLang="ja-JP" sz="700" b="0" i="0" u="none" strike="noStrike" dirty="0">
                          <a:solidFill>
                            <a:srgbClr val="000000"/>
                          </a:solidFill>
                          <a:effectLst/>
                          <a:latin typeface="ＭＳ ゴシック" panose="020B0609070205080204" pitchFamily="49" charset="-128"/>
                          <a:ea typeface="ＭＳ ゴシック" panose="020B0609070205080204" pitchFamily="49" charset="-128"/>
                        </a:rPr>
                        <a:t>/28</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17">
                  <a:txBody>
                    <a:bodyPr/>
                    <a:lstStyle/>
                    <a:p>
                      <a:pPr algn="ctr" fontAlgn="ct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令和７年４</a:t>
                      </a:r>
                      <a:r>
                        <a:rPr lang="en-US" altLang="ja-JP" sz="7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１～令和８年２</a:t>
                      </a:r>
                      <a:r>
                        <a:rPr lang="en-US" altLang="ja-JP" sz="700" b="0" i="0" u="none" strike="noStrike" dirty="0">
                          <a:solidFill>
                            <a:srgbClr val="000000"/>
                          </a:solidFill>
                          <a:effectLst/>
                          <a:latin typeface="ＭＳ ゴシック" panose="020B0609070205080204" pitchFamily="49" charset="-128"/>
                          <a:ea typeface="ＭＳ ゴシック" panose="020B0609070205080204" pitchFamily="49" charset="-128"/>
                        </a:rPr>
                        <a:t>/28</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17">
                  <a:txBody>
                    <a:bodyPr/>
                    <a:lstStyle/>
                    <a:p>
                      <a:pPr algn="ctr" fontAlgn="ct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令和７年４</a:t>
                      </a:r>
                      <a:r>
                        <a:rPr lang="en-US" altLang="ja-JP" sz="7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１～令和８年２</a:t>
                      </a:r>
                      <a:r>
                        <a:rPr lang="en-US" altLang="ja-JP" sz="700" b="0" i="0" u="none" strike="noStrike" dirty="0">
                          <a:solidFill>
                            <a:srgbClr val="000000"/>
                          </a:solidFill>
                          <a:effectLst/>
                          <a:latin typeface="ＭＳ ゴシック" panose="020B0609070205080204" pitchFamily="49" charset="-128"/>
                          <a:ea typeface="ＭＳ ゴシック" panose="020B0609070205080204" pitchFamily="49" charset="-128"/>
                        </a:rPr>
                        <a:t>/28</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1017062"/>
                  </a:ext>
                </a:extLst>
              </a:tr>
              <a:tr h="1652802">
                <a:tc gridSpan="6">
                  <a:txBody>
                    <a:bodyPr/>
                    <a:lstStyle/>
                    <a:p>
                      <a:pPr algn="ctr" fontAlgn="ct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助成条件</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17">
                  <a:txBody>
                    <a:bodyPr/>
                    <a:lstStyle/>
                    <a:p>
                      <a:pPr algn="l" fontAlgn="t"/>
                      <a:b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br>
                      <a:b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b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・県内に１泊以上宿泊</a:t>
                      </a:r>
                      <a:b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b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・令和７年度以降の新たな教育旅行需要につなげる</a:t>
                      </a:r>
                      <a:b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b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・後日視察レポートの提出要</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17">
                  <a:txBody>
                    <a:bodyPr/>
                    <a:lstStyle/>
                    <a:p>
                      <a:pPr algn="l" fontAlgn="t"/>
                      <a:b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br>
                      <a:b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br>
                      <a:r>
                        <a:rPr lang="en-US" altLang="ja-JP" sz="7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新規実施部門</a:t>
                      </a:r>
                      <a:r>
                        <a:rPr lang="en-US" altLang="ja-JP" sz="700" b="0" i="0" u="none" strike="noStrike" dirty="0">
                          <a:solidFill>
                            <a:srgbClr val="000000"/>
                          </a:solidFill>
                          <a:effectLst/>
                          <a:latin typeface="ＭＳ ゴシック" panose="020B0609070205080204" pitchFamily="49" charset="-128"/>
                          <a:ea typeface="ＭＳ ゴシック" panose="020B0609070205080204" pitchFamily="49" charset="-128"/>
                        </a:rPr>
                        <a:t>】</a:t>
                      </a:r>
                      <a:br>
                        <a:rPr lang="en-US" altLang="ja-JP" sz="700" b="0" i="0" u="none" strike="noStrike" dirty="0">
                          <a:solidFill>
                            <a:srgbClr val="000000"/>
                          </a:solidFill>
                          <a:effectLst/>
                          <a:latin typeface="ＭＳ ゴシック" panose="020B0609070205080204" pitchFamily="49" charset="-128"/>
                          <a:ea typeface="ＭＳ ゴシック" panose="020B0609070205080204" pitchFamily="49" charset="-128"/>
                        </a:rPr>
                      </a:b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・過去５年間に実施した教育旅行において、高知県内に宿</a:t>
                      </a:r>
                      <a:b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b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　泊した学校でないこと</a:t>
                      </a:r>
                      <a:b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br>
                      <a:b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br>
                      <a:r>
                        <a:rPr lang="en-US" altLang="ja-JP" sz="7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継続実施部門</a:t>
                      </a:r>
                      <a:r>
                        <a:rPr lang="en-US" altLang="ja-JP" sz="700" b="0" i="0" u="none" strike="noStrike" dirty="0">
                          <a:solidFill>
                            <a:srgbClr val="000000"/>
                          </a:solidFill>
                          <a:effectLst/>
                          <a:latin typeface="ＭＳ ゴシック" panose="020B0609070205080204" pitchFamily="49" charset="-128"/>
                          <a:ea typeface="ＭＳ ゴシック" panose="020B0609070205080204" pitchFamily="49" charset="-128"/>
                        </a:rPr>
                        <a:t>】</a:t>
                      </a:r>
                      <a:br>
                        <a:rPr lang="en-US" altLang="ja-JP" sz="700" b="0" i="0" u="none" strike="noStrike" dirty="0">
                          <a:solidFill>
                            <a:srgbClr val="000000"/>
                          </a:solidFill>
                          <a:effectLst/>
                          <a:latin typeface="ＭＳ ゴシック" panose="020B0609070205080204" pitchFamily="49" charset="-128"/>
                          <a:ea typeface="ＭＳ ゴシック" panose="020B0609070205080204" pitchFamily="49" charset="-128"/>
                        </a:rPr>
                      </a:b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・令和元年度から令和４年度まで来県がなく令和５年度にお</a:t>
                      </a:r>
                      <a:b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b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　いて初めて高知県内に宿泊し、令和６年度も継続して高知</a:t>
                      </a:r>
                      <a:b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b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　県内に宿泊した学校であること</a:t>
                      </a:r>
                      <a:b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br>
                      <a:b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br>
                      <a:r>
                        <a:rPr lang="en-US" altLang="ja-JP" sz="7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共通の条件</a:t>
                      </a:r>
                      <a:r>
                        <a:rPr lang="en-US" altLang="ja-JP" sz="700" b="0" i="0" u="none" strike="noStrike" dirty="0">
                          <a:solidFill>
                            <a:srgbClr val="000000"/>
                          </a:solidFill>
                          <a:effectLst/>
                          <a:latin typeface="ＭＳ ゴシック" panose="020B0609070205080204" pitchFamily="49" charset="-128"/>
                          <a:ea typeface="ＭＳ ゴシック" panose="020B0609070205080204" pitchFamily="49" charset="-128"/>
                        </a:rPr>
                        <a:t>】</a:t>
                      </a:r>
                      <a:br>
                        <a:rPr lang="en-US" altLang="ja-JP" sz="700" b="0" i="0" u="none" strike="noStrike" dirty="0">
                          <a:solidFill>
                            <a:srgbClr val="000000"/>
                          </a:solidFill>
                          <a:effectLst/>
                          <a:latin typeface="ＭＳ ゴシック" panose="020B0609070205080204" pitchFamily="49" charset="-128"/>
                          <a:ea typeface="ＭＳ ゴシック" panose="020B0609070205080204" pitchFamily="49" charset="-128"/>
                        </a:rPr>
                      </a:b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・県外の学校が実施する教育旅行であること</a:t>
                      </a:r>
                      <a:b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b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・県内に１泊以上かつ</a:t>
                      </a:r>
                      <a:r>
                        <a:rPr lang="en-US" altLang="ja-JP" sz="700" b="0" i="0" u="none" strike="noStrike" dirty="0">
                          <a:solidFill>
                            <a:srgbClr val="000000"/>
                          </a:solidFill>
                          <a:effectLst/>
                          <a:latin typeface="ＭＳ ゴシック" panose="020B0609070205080204" pitchFamily="49" charset="-128"/>
                          <a:ea typeface="ＭＳ ゴシック" panose="020B0609070205080204" pitchFamily="49" charset="-128"/>
                        </a:rPr>
                        <a:t>50</a:t>
                      </a: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人泊以上宿泊</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17">
                  <a:txBody>
                    <a:bodyPr/>
                    <a:lstStyle/>
                    <a:p>
                      <a:pPr algn="l" fontAlgn="t"/>
                      <a:b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br>
                      <a:b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b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・県外の学校が実施する教育旅行</a:t>
                      </a:r>
                      <a:b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b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・県内に１泊以上かつ</a:t>
                      </a:r>
                      <a:r>
                        <a:rPr lang="en-US" altLang="ja-JP" sz="700" b="0" i="0" u="none" strike="noStrike" dirty="0">
                          <a:solidFill>
                            <a:srgbClr val="000000"/>
                          </a:solidFill>
                          <a:effectLst/>
                          <a:latin typeface="ＭＳ ゴシック" panose="020B0609070205080204" pitchFamily="49" charset="-128"/>
                          <a:ea typeface="ＭＳ ゴシック" panose="020B0609070205080204" pitchFamily="49" charset="-128"/>
                        </a:rPr>
                        <a:t>50</a:t>
                      </a: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人泊以上宿泊</a:t>
                      </a:r>
                      <a:b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b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・助成額を旅行代金から割引して販売すること</a:t>
                      </a:r>
                      <a:b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b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・龍馬パスポート事業に登録している体験プログラムの実施</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60202510"/>
                  </a:ext>
                </a:extLst>
              </a:tr>
              <a:tr h="358985">
                <a:tc gridSpan="6">
                  <a:txBody>
                    <a:bodyPr/>
                    <a:lstStyle/>
                    <a:p>
                      <a:pPr algn="ctr"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助成対象</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17">
                  <a:txBody>
                    <a:bodyPr/>
                    <a:lstStyle/>
                    <a:p>
                      <a:pPr algn="ctr"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教育組織団体の担当教職員</a:t>
                      </a:r>
                      <a:b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b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又は</a:t>
                      </a:r>
                      <a:b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b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教育旅行を取り扱う旅行会社社員</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17">
                  <a:txBody>
                    <a:bodyPr/>
                    <a:lstStyle/>
                    <a:p>
                      <a:pPr algn="ctr" fontAlgn="ct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高知県内を除く、日本国内の旅行会社</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17">
                  <a:txBody>
                    <a:bodyPr/>
                    <a:lstStyle/>
                    <a:p>
                      <a:pPr algn="ctr"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高知県内を除く、日本国内の旅行会社</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777268350"/>
                  </a:ext>
                </a:extLst>
              </a:tr>
              <a:tr h="2005662">
                <a:tc gridSpan="6">
                  <a:txBody>
                    <a:bodyPr/>
                    <a:lstStyle/>
                    <a:p>
                      <a:pPr algn="ctr"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助成内容</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17">
                  <a:txBody>
                    <a:bodyPr/>
                    <a:lstStyle/>
                    <a:p>
                      <a:pPr algn="l" fontAlgn="t"/>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　</a:t>
                      </a:r>
                      <a:b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br>
                      <a:b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b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高知県への旅費交通費（一部制約有り）、県内での宿泊費、施設入場・体験料の実費相当額を助成。</a:t>
                      </a:r>
                      <a:b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br>
                      <a:b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br>
                      <a:b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b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　但し、上限額は次のとおりとする。</a:t>
                      </a:r>
                      <a:b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br>
                      <a:b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b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　　○　参加者１人当たり２万円</a:t>
                      </a:r>
                      <a:endParaRPr lang="en-US" altLang="ja-JP" sz="700" b="0" i="0" u="none" strike="noStrike" dirty="0">
                        <a:solidFill>
                          <a:srgbClr val="000000"/>
                        </a:solidFill>
                        <a:effectLst/>
                        <a:latin typeface="ＭＳ ゴシック" panose="020B0609070205080204" pitchFamily="49" charset="-128"/>
                        <a:ea typeface="ＭＳ ゴシック" panose="020B0609070205080204" pitchFamily="49" charset="-128"/>
                      </a:endParaRPr>
                    </a:p>
                    <a:p>
                      <a:pPr algn="l" fontAlgn="t"/>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　　〇　</a:t>
                      </a:r>
                      <a:r>
                        <a:rPr lang="en-US" altLang="ja-JP" sz="700" b="0" i="0" u="none" strike="noStrike" dirty="0">
                          <a:solidFill>
                            <a:srgbClr val="000000"/>
                          </a:solidFill>
                          <a:effectLst/>
                          <a:latin typeface="ＭＳ ゴシック" panose="020B0609070205080204" pitchFamily="49" charset="-128"/>
                          <a:ea typeface="ＭＳ ゴシック" panose="020B0609070205080204" pitchFamily="49" charset="-128"/>
                        </a:rPr>
                        <a:t>1</a:t>
                      </a: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教育旅行の申請の助成限度額は６万円以内とする。</a:t>
                      </a:r>
                    </a:p>
                    <a:p>
                      <a:pPr algn="l" fontAlgn="t"/>
                      <a:endPar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endParaRPr>
                    </a:p>
                    <a:p>
                      <a:pPr algn="l" fontAlgn="t"/>
                      <a:endPar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endParaRPr>
                    </a:p>
                    <a:p>
                      <a:pPr algn="l" fontAlgn="t"/>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en-US" altLang="ja-JP" sz="700" b="0" i="0" u="none" strike="noStrike" dirty="0">
                          <a:solidFill>
                            <a:srgbClr val="000000"/>
                          </a:solidFill>
                          <a:effectLst/>
                          <a:latin typeface="ＭＳ ゴシック" panose="020B0609070205080204" pitchFamily="49" charset="-128"/>
                          <a:ea typeface="ＭＳ ゴシック" panose="020B0609070205080204" pitchFamily="49" charset="-128"/>
                        </a:rPr>
                        <a:t>1</a:t>
                      </a: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教育組織団体、旅行会社の</a:t>
                      </a:r>
                      <a:r>
                        <a:rPr lang="en-US" altLang="ja-JP" sz="700" b="0" i="0" u="none" strike="noStrike" dirty="0">
                          <a:solidFill>
                            <a:srgbClr val="000000"/>
                          </a:solidFill>
                          <a:effectLst/>
                          <a:latin typeface="ＭＳ ゴシック" panose="020B0609070205080204" pitchFamily="49" charset="-128"/>
                          <a:ea typeface="ＭＳ ゴシック" panose="020B0609070205080204" pitchFamily="49" charset="-128"/>
                        </a:rPr>
                        <a:t>1</a:t>
                      </a: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教育旅行につき、年度内</a:t>
                      </a:r>
                      <a:r>
                        <a:rPr lang="en-US" altLang="ja-JP" sz="700" b="0" i="0" u="none" strike="noStrike" dirty="0">
                          <a:solidFill>
                            <a:srgbClr val="000000"/>
                          </a:solidFill>
                          <a:effectLst/>
                          <a:latin typeface="ＭＳ ゴシック" panose="020B0609070205080204" pitchFamily="49" charset="-128"/>
                          <a:ea typeface="ＭＳ ゴシック" panose="020B0609070205080204" pitchFamily="49" charset="-128"/>
                        </a:rPr>
                        <a:t>1</a:t>
                      </a: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回とする。＞</a:t>
                      </a:r>
                      <a:b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b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en-US" altLang="ja-JP" sz="7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教育旅行を取り扱いする旅行会社の社員については、</a:t>
                      </a:r>
                      <a:b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b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　　　この限りでない。</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17">
                  <a:txBody>
                    <a:bodyPr/>
                    <a:lstStyle/>
                    <a:p>
                      <a:pPr algn="l" fontAlgn="t"/>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　</a:t>
                      </a:r>
                      <a:b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br>
                      <a:b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b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１校につき</a:t>
                      </a:r>
                      <a:r>
                        <a:rPr lang="en-US" altLang="ja-JP" sz="700" b="0" i="0" u="none" strike="noStrike" dirty="0">
                          <a:solidFill>
                            <a:srgbClr val="000000"/>
                          </a:solidFill>
                          <a:effectLst/>
                          <a:latin typeface="ＭＳ ゴシック" panose="020B0609070205080204" pitchFamily="49" charset="-128"/>
                          <a:ea typeface="ＭＳ ゴシック" panose="020B0609070205080204" pitchFamily="49" charset="-128"/>
                        </a:rPr>
                        <a:t>10</a:t>
                      </a: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万円を助成。</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17">
                  <a:txBody>
                    <a:bodyPr/>
                    <a:lstStyle/>
                    <a:p>
                      <a:pPr algn="l" fontAlgn="t"/>
                      <a:b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br>
                      <a:b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b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　教育旅行の中で実施する体験プログラムへの総額費用の半額を助成。</a:t>
                      </a:r>
                      <a:b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br>
                      <a:b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b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　但し、上限額は次のとおりとする。</a:t>
                      </a:r>
                      <a:b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br>
                      <a:b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b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en-US" altLang="ja-JP" sz="700" b="0" i="0" u="none" strike="noStrike" dirty="0">
                          <a:solidFill>
                            <a:srgbClr val="000000"/>
                          </a:solidFill>
                          <a:effectLst/>
                          <a:latin typeface="ＭＳ ゴシック" panose="020B0609070205080204" pitchFamily="49" charset="-128"/>
                          <a:ea typeface="ＭＳ ゴシック" panose="020B0609070205080204" pitchFamily="49" charset="-128"/>
                        </a:rPr>
                        <a:t>1</a:t>
                      </a: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校につき</a:t>
                      </a:r>
                      <a:r>
                        <a:rPr lang="en-US" altLang="ja-JP" sz="700" b="0" i="0" u="none" strike="noStrike" dirty="0">
                          <a:solidFill>
                            <a:srgbClr val="000000"/>
                          </a:solidFill>
                          <a:effectLst/>
                          <a:latin typeface="ＭＳ ゴシック" panose="020B0609070205080204" pitchFamily="49" charset="-128"/>
                          <a:ea typeface="ＭＳ ゴシック" panose="020B0609070205080204" pitchFamily="49" charset="-128"/>
                        </a:rPr>
                        <a:t>10</a:t>
                      </a: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万円</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81451622"/>
                  </a:ext>
                </a:extLst>
              </a:tr>
              <a:tr h="159276">
                <a:tc>
                  <a:txBody>
                    <a:bodyPr/>
                    <a:lstStyle/>
                    <a:p>
                      <a:pPr algn="ctr"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vert="eaVert"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vert="eaVert"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vert="eaVert"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gridSpan="33">
                  <a:txBody>
                    <a:bodyPr/>
                    <a:lstStyle/>
                    <a:p>
                      <a:pPr algn="l" fontAlgn="ctr"/>
                      <a:r>
                        <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rPr>
                        <a:t>その他条件等の詳細・申請様式については、（公財）高知県観光コンベンション協会の</a:t>
                      </a: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HP</a:t>
                      </a:r>
                      <a:r>
                        <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rPr>
                        <a:t>「こうち旅ネット」をご参照ください。</a:t>
                      </a:r>
                    </a:p>
                  </a:txBody>
                  <a:tcPr marL="4763" marR="4763" marT="4763"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fontAlgn="t"/>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t"/>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308579041"/>
                  </a:ext>
                </a:extLst>
              </a:tr>
              <a:tr h="159276">
                <a:tc>
                  <a:txBody>
                    <a:bodyPr/>
                    <a:lstStyle/>
                    <a:p>
                      <a:pPr algn="ctr"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vert="eaVert" anchor="ctr">
                    <a:lnL>
                      <a:noFill/>
                    </a:lnL>
                    <a:lnR>
                      <a:noFill/>
                    </a:lnR>
                    <a:lnT>
                      <a:noFill/>
                    </a:lnT>
                    <a:lnB>
                      <a:noFill/>
                    </a:lnB>
                    <a:solidFill>
                      <a:srgbClr val="FFFFFF"/>
                    </a:solidFill>
                  </a:tcPr>
                </a:tc>
                <a:tc>
                  <a:txBody>
                    <a:bodyPr/>
                    <a:lstStyle/>
                    <a:p>
                      <a:pPr algn="ctr"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vert="eaVert" anchor="ctr">
                    <a:lnL>
                      <a:noFill/>
                    </a:lnL>
                    <a:lnR>
                      <a:noFill/>
                    </a:lnR>
                    <a:lnT>
                      <a:noFill/>
                    </a:lnT>
                    <a:lnB>
                      <a:noFill/>
                    </a:lnB>
                    <a:solidFill>
                      <a:srgbClr val="FFFFFF"/>
                    </a:solidFill>
                  </a:tcPr>
                </a:tc>
                <a:tc>
                  <a:txBody>
                    <a:bodyPr/>
                    <a:lstStyle/>
                    <a:p>
                      <a:pPr algn="ctr"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vert="eaVert" anchor="ctr">
                    <a:lnL>
                      <a:noFill/>
                    </a:lnL>
                    <a:lnR>
                      <a:noFill/>
                    </a:lnR>
                    <a:lnT>
                      <a:noFill/>
                    </a:lnT>
                    <a:lnB>
                      <a:noFill/>
                    </a:lnB>
                    <a:solidFill>
                      <a:srgbClr val="FFFFFF"/>
                    </a:solidFill>
                  </a:tcPr>
                </a:tc>
                <a:tc gridSpan="33">
                  <a:txBody>
                    <a:bodyPr/>
                    <a:lstStyle/>
                    <a:p>
                      <a:pPr algn="l" fontAlgn="ctr"/>
                      <a:r>
                        <a:rPr lang="en-US" altLang="ja-JP" sz="800" b="0" i="0" u="none" strike="noStrike" dirty="0" err="1">
                          <a:solidFill>
                            <a:srgbClr val="000000"/>
                          </a:solidFill>
                          <a:effectLst/>
                          <a:latin typeface="ＭＳ ゴシック" panose="020B0609070205080204" pitchFamily="49" charset="-128"/>
                          <a:ea typeface="ＭＳ ゴシック" panose="020B0609070205080204" pitchFamily="49" charset="-128"/>
                        </a:rPr>
                        <a:t>URL⇒https</a:t>
                      </a: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://kochi-tabi.jp/</a:t>
                      </a:r>
                      <a:r>
                        <a:rPr lang="en-US" altLang="ja-JP" sz="800" b="0" i="0" u="none" strike="noStrike" dirty="0" err="1">
                          <a:solidFill>
                            <a:srgbClr val="000000"/>
                          </a:solidFill>
                          <a:effectLst/>
                          <a:latin typeface="ＭＳ ゴシック" panose="020B0609070205080204" pitchFamily="49" charset="-128"/>
                          <a:ea typeface="ＭＳ ゴシック" panose="020B0609070205080204" pitchFamily="49" charset="-128"/>
                        </a:rPr>
                        <a:t>corp</a:t>
                      </a: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rPr>
                        <a:t>　　  トップページ→右上側のバナー</a:t>
                      </a: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rPr>
                        <a:t>法人向け</a:t>
                      </a: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rPr>
                        <a:t>旅行会社</a:t>
                      </a: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rPr>
                        <a:t>旅行会社への支援事業</a:t>
                      </a: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4763" marR="4763" marT="4763" marB="0" anchor="ctr">
                    <a:lnL>
                      <a:noFill/>
                    </a:lnL>
                    <a:lnR>
                      <a:noFill/>
                    </a:lnR>
                    <a:lnT>
                      <a:noFill/>
                    </a:lnT>
                    <a:lnB>
                      <a:noFill/>
                    </a:lnB>
                    <a:solidFill>
                      <a:srgbClr val="FFFFFF"/>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fontAlgn="t"/>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lnL>
                      <a:noFill/>
                    </a:lnL>
                    <a:lnR>
                      <a:noFill/>
                    </a:lnR>
                    <a:lnT>
                      <a:noFill/>
                    </a:lnT>
                    <a:lnB>
                      <a:noFill/>
                    </a:lnB>
                    <a:solidFill>
                      <a:srgbClr val="FFFFFF"/>
                    </a:solidFill>
                  </a:tcPr>
                </a:tc>
                <a:tc>
                  <a:txBody>
                    <a:bodyPr/>
                    <a:lstStyle/>
                    <a:p>
                      <a:pPr algn="ctr" fontAlgn="t"/>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lnL>
                      <a:noFill/>
                    </a:lnL>
                    <a:lnR>
                      <a:noFill/>
                    </a:lnR>
                    <a:lnT>
                      <a:noFill/>
                    </a:lnT>
                    <a:lnB>
                      <a:noFill/>
                    </a:lnB>
                    <a:solidFill>
                      <a:srgbClr val="FFFFFF"/>
                    </a:solidFill>
                  </a:tcPr>
                </a:tc>
                <a:tc>
                  <a:txBody>
                    <a:bodyPr/>
                    <a:lstStyle/>
                    <a:p>
                      <a:pPr algn="ctr" fontAlgn="t"/>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lnL>
                      <a:noFill/>
                    </a:lnL>
                    <a:lnR>
                      <a:noFill/>
                    </a:lnR>
                    <a:lnT>
                      <a:noFill/>
                    </a:lnT>
                    <a:lnB>
                      <a:noFill/>
                    </a:lnB>
                    <a:solidFill>
                      <a:srgbClr val="FFFFFF"/>
                    </a:solidFill>
                  </a:tcPr>
                </a:tc>
                <a:tc>
                  <a:txBody>
                    <a:bodyPr/>
                    <a:lstStyle/>
                    <a:p>
                      <a:pPr algn="ctr" fontAlgn="t"/>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lnL>
                      <a:noFill/>
                    </a:lnL>
                    <a:lnR>
                      <a:noFill/>
                    </a:lnR>
                    <a:lnT>
                      <a:noFill/>
                    </a:lnT>
                    <a:lnB>
                      <a:noFill/>
                    </a:lnB>
                    <a:solidFill>
                      <a:srgbClr val="FFFFFF"/>
                    </a:solidFill>
                  </a:tcPr>
                </a:tc>
                <a:tc>
                  <a:txBody>
                    <a:bodyPr/>
                    <a:lstStyle/>
                    <a:p>
                      <a:pPr algn="ctr" fontAlgn="t"/>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lnL>
                      <a:noFill/>
                    </a:lnL>
                    <a:lnR>
                      <a:noFill/>
                    </a:lnR>
                    <a:lnT>
                      <a:noFill/>
                    </a:lnT>
                    <a:lnB>
                      <a:noFill/>
                    </a:lnB>
                    <a:solidFill>
                      <a:srgbClr val="FFFFFF"/>
                    </a:solidFill>
                  </a:tcPr>
                </a:tc>
                <a:tc>
                  <a:txBody>
                    <a:bodyPr/>
                    <a:lstStyle/>
                    <a:p>
                      <a:pPr algn="ctr" fontAlgn="t"/>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lnL>
                      <a:noFill/>
                    </a:lnL>
                    <a:lnR>
                      <a:noFill/>
                    </a:lnR>
                    <a:lnT>
                      <a:noFill/>
                    </a:lnT>
                    <a:lnB>
                      <a:noFill/>
                    </a:lnB>
                    <a:solidFill>
                      <a:srgbClr val="FFFFFF"/>
                    </a:solidFill>
                  </a:tcPr>
                </a:tc>
                <a:tc>
                  <a:txBody>
                    <a:bodyPr/>
                    <a:lstStyle/>
                    <a:p>
                      <a:pPr algn="ctr" fontAlgn="t"/>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lnL>
                      <a:noFill/>
                    </a:lnL>
                    <a:lnR>
                      <a:noFill/>
                    </a:lnR>
                    <a:lnT>
                      <a:noFill/>
                    </a:lnT>
                    <a:lnB>
                      <a:noFill/>
                    </a:lnB>
                    <a:solidFill>
                      <a:srgbClr val="FFFFFF"/>
                    </a:solidFill>
                  </a:tcPr>
                </a:tc>
                <a:tc>
                  <a:txBody>
                    <a:bodyPr/>
                    <a:lstStyle/>
                    <a:p>
                      <a:pPr algn="ctr" fontAlgn="t"/>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lnL>
                      <a:noFill/>
                    </a:lnL>
                    <a:lnR>
                      <a:noFill/>
                    </a:lnR>
                    <a:lnT>
                      <a:noFill/>
                    </a:lnT>
                    <a:lnB>
                      <a:noFill/>
                    </a:lnB>
                    <a:solidFill>
                      <a:srgbClr val="FFFFFF"/>
                    </a:solidFill>
                  </a:tcPr>
                </a:tc>
                <a:tc>
                  <a:txBody>
                    <a:bodyPr/>
                    <a:lstStyle/>
                    <a:p>
                      <a:pPr algn="ctr" fontAlgn="t"/>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lnL>
                      <a:noFill/>
                    </a:lnL>
                    <a:lnR>
                      <a:noFill/>
                    </a:lnR>
                    <a:lnT>
                      <a:noFill/>
                    </a:lnT>
                    <a:lnB>
                      <a:noFill/>
                    </a:lnB>
                    <a:solidFill>
                      <a:srgbClr val="FFFFFF"/>
                    </a:solidFill>
                  </a:tcPr>
                </a:tc>
                <a:tc>
                  <a:txBody>
                    <a:bodyPr/>
                    <a:lstStyle/>
                    <a:p>
                      <a:pPr algn="ctr" fontAlgn="t"/>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lnL>
                      <a:noFill/>
                    </a:lnL>
                    <a:lnR>
                      <a:noFill/>
                    </a:lnR>
                    <a:lnT>
                      <a:noFill/>
                    </a:lnT>
                    <a:lnB>
                      <a:noFill/>
                    </a:lnB>
                    <a:solidFill>
                      <a:srgbClr val="FFFFFF"/>
                    </a:solidFill>
                  </a:tcPr>
                </a:tc>
                <a:tc>
                  <a:txBody>
                    <a:bodyPr/>
                    <a:lstStyle/>
                    <a:p>
                      <a:pPr algn="ctr" fontAlgn="t"/>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lnL>
                      <a:noFill/>
                    </a:lnL>
                    <a:lnR>
                      <a:noFill/>
                    </a:lnR>
                    <a:lnT>
                      <a:noFill/>
                    </a:lnT>
                    <a:lnB>
                      <a:noFill/>
                    </a:lnB>
                    <a:solidFill>
                      <a:srgbClr val="FFFFFF"/>
                    </a:solidFill>
                  </a:tcPr>
                </a:tc>
                <a:tc>
                  <a:txBody>
                    <a:bodyPr/>
                    <a:lstStyle/>
                    <a:p>
                      <a:pPr algn="ctr" fontAlgn="t"/>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lnL>
                      <a:noFill/>
                    </a:lnL>
                    <a:lnR>
                      <a:noFill/>
                    </a:lnR>
                    <a:lnT>
                      <a:noFill/>
                    </a:lnT>
                    <a:lnB>
                      <a:noFill/>
                    </a:lnB>
                    <a:solidFill>
                      <a:srgbClr val="FFFFFF"/>
                    </a:solidFill>
                  </a:tcPr>
                </a:tc>
                <a:tc>
                  <a:txBody>
                    <a:bodyPr/>
                    <a:lstStyle/>
                    <a:p>
                      <a:pPr algn="ctr" fontAlgn="t"/>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lnL>
                      <a:noFill/>
                    </a:lnL>
                    <a:lnR>
                      <a:noFill/>
                    </a:lnR>
                    <a:lnT>
                      <a:noFill/>
                    </a:lnT>
                    <a:lnB>
                      <a:noFill/>
                    </a:lnB>
                    <a:solidFill>
                      <a:srgbClr val="FFFFFF"/>
                    </a:solidFill>
                  </a:tcPr>
                </a:tc>
                <a:tc>
                  <a:txBody>
                    <a:bodyPr/>
                    <a:lstStyle/>
                    <a:p>
                      <a:pPr algn="ctr" fontAlgn="t"/>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lnL>
                      <a:noFill/>
                    </a:lnL>
                    <a:lnR>
                      <a:noFill/>
                    </a:lnR>
                    <a:lnT>
                      <a:noFill/>
                    </a:lnT>
                    <a:lnB>
                      <a:noFill/>
                    </a:lnB>
                    <a:solidFill>
                      <a:srgbClr val="FFFFFF"/>
                    </a:solidFill>
                  </a:tcPr>
                </a:tc>
                <a:tc>
                  <a:txBody>
                    <a:bodyPr/>
                    <a:lstStyle/>
                    <a:p>
                      <a:pPr algn="ctr" fontAlgn="t"/>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lnL>
                      <a:noFill/>
                    </a:lnL>
                    <a:lnR>
                      <a:noFill/>
                    </a:lnR>
                    <a:lnT>
                      <a:noFill/>
                    </a:lnT>
                    <a:lnB>
                      <a:noFill/>
                    </a:lnB>
                    <a:solidFill>
                      <a:srgbClr val="FFFFFF"/>
                    </a:solidFill>
                  </a:tcPr>
                </a:tc>
                <a:tc>
                  <a:txBody>
                    <a:bodyPr/>
                    <a:lstStyle/>
                    <a:p>
                      <a:pPr algn="ctr" fontAlgn="t"/>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lnL>
                      <a:noFill/>
                    </a:lnL>
                    <a:lnR>
                      <a:noFill/>
                    </a:lnR>
                    <a:lnT>
                      <a:noFill/>
                    </a:lnT>
                    <a:lnB>
                      <a:noFill/>
                    </a:lnB>
                    <a:solidFill>
                      <a:srgbClr val="FFFFFF"/>
                    </a:solidFill>
                  </a:tcPr>
                </a:tc>
                <a:tc>
                  <a:txBody>
                    <a:bodyPr/>
                    <a:lstStyle/>
                    <a:p>
                      <a:pPr algn="ctr" fontAlgn="t"/>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lnL>
                      <a:noFill/>
                    </a:lnL>
                    <a:lnR>
                      <a:noFill/>
                    </a:lnR>
                    <a:lnT>
                      <a:noFill/>
                    </a:lnT>
                    <a:lnB>
                      <a:noFill/>
                    </a:lnB>
                    <a:solidFill>
                      <a:srgbClr val="FFFFFF"/>
                    </a:solidFill>
                  </a:tcPr>
                </a:tc>
                <a:tc>
                  <a:txBody>
                    <a:bodyPr/>
                    <a:lstStyle/>
                    <a:p>
                      <a:pPr algn="ctr" fontAlgn="t"/>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lnL>
                      <a:noFill/>
                    </a:lnL>
                    <a:lnR>
                      <a:noFill/>
                    </a:lnR>
                    <a:lnT>
                      <a:noFill/>
                    </a:lnT>
                    <a:lnB>
                      <a:noFill/>
                    </a:lnB>
                    <a:solidFill>
                      <a:srgbClr val="FFFFFF"/>
                    </a:solidFill>
                  </a:tcPr>
                </a:tc>
                <a:tc>
                  <a:txBody>
                    <a:bodyPr/>
                    <a:lstStyle/>
                    <a:p>
                      <a:pPr algn="ctr" fontAlgn="t"/>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lnL>
                      <a:noFill/>
                    </a:lnL>
                    <a:lnR>
                      <a:noFill/>
                    </a:lnR>
                    <a:lnT>
                      <a:noFill/>
                    </a:lnT>
                    <a:lnB>
                      <a:noFill/>
                    </a:lnB>
                    <a:solidFill>
                      <a:srgbClr val="FFFFFF"/>
                    </a:solidFill>
                  </a:tcPr>
                </a:tc>
                <a:tc>
                  <a:txBody>
                    <a:bodyPr/>
                    <a:lstStyle/>
                    <a:p>
                      <a:pPr algn="ctr" fontAlgn="t"/>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lnL>
                      <a:noFill/>
                    </a:lnL>
                    <a:lnR>
                      <a:noFill/>
                    </a:lnR>
                    <a:lnT>
                      <a:noFill/>
                    </a:lnT>
                    <a:lnB>
                      <a:noFill/>
                    </a:lnB>
                    <a:solidFill>
                      <a:srgbClr val="FFFFFF"/>
                    </a:solidFill>
                  </a:tcPr>
                </a:tc>
                <a:tc>
                  <a:txBody>
                    <a:bodyPr/>
                    <a:lstStyle/>
                    <a:p>
                      <a:pPr algn="ctr" fontAlgn="t"/>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lnL>
                      <a:noFill/>
                    </a:lnL>
                    <a:lnR>
                      <a:noFill/>
                    </a:lnR>
                    <a:lnT>
                      <a:noFill/>
                    </a:lnT>
                    <a:lnB>
                      <a:noFill/>
                    </a:lnB>
                    <a:solidFill>
                      <a:srgbClr val="FFFFFF"/>
                    </a:solidFill>
                  </a:tcPr>
                </a:tc>
                <a:extLst>
                  <a:ext uri="{0D108BD9-81ED-4DB2-BD59-A6C34878D82A}">
                    <a16:rowId xmlns:a16="http://schemas.microsoft.com/office/drawing/2014/main" val="1170259768"/>
                  </a:ext>
                </a:extLst>
              </a:tr>
              <a:tr h="143349">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l" fontAlgn="ctr"/>
                      <a:r>
                        <a:rPr lang="ja-JP" altLang="en-US" sz="700" b="0" i="0" u="none" strike="noStrike" dirty="0">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ctr">
                    <a:lnL>
                      <a:noFill/>
                    </a:lnL>
                    <a:lnR>
                      <a:noFill/>
                    </a:lnR>
                    <a:lnT>
                      <a:noFill/>
                    </a:lnT>
                    <a:lnB>
                      <a:noFill/>
                    </a:lnB>
                    <a:solidFill>
                      <a:srgbClr val="FFFFFF"/>
                    </a:solidFill>
                  </a:tcPr>
                </a:tc>
                <a:tc>
                  <a:txBody>
                    <a:bodyPr/>
                    <a:lstStyle/>
                    <a:p>
                      <a:pPr algn="r" fontAlgn="b"/>
                      <a:r>
                        <a:rPr lang="ja-JP" altLang="en-US" sz="600" b="0" i="0" u="none" strike="noStrike" dirty="0">
                          <a:solidFill>
                            <a:srgbClr val="000000"/>
                          </a:solidFill>
                          <a:effectLst/>
                          <a:latin typeface="ＭＳ ゴシック" panose="020B0609070205080204" pitchFamily="49" charset="-128"/>
                          <a:ea typeface="ＭＳ ゴシック" panose="020B0609070205080204" pitchFamily="49" charset="-128"/>
                        </a:rPr>
                        <a:t>　</a:t>
                      </a:r>
                    </a:p>
                  </a:txBody>
                  <a:tcPr marL="4763" marR="4763" marT="4763" marB="0" anchor="b">
                    <a:lnL>
                      <a:noFill/>
                    </a:lnL>
                    <a:lnR>
                      <a:noFill/>
                    </a:lnR>
                    <a:lnT>
                      <a:noFill/>
                    </a:lnT>
                    <a:lnB>
                      <a:noFill/>
                    </a:lnB>
                    <a:solidFill>
                      <a:srgbClr val="FFFFFF"/>
                    </a:solidFill>
                  </a:tcPr>
                </a:tc>
                <a:extLst>
                  <a:ext uri="{0D108BD9-81ED-4DB2-BD59-A6C34878D82A}">
                    <a16:rowId xmlns:a16="http://schemas.microsoft.com/office/drawing/2014/main" val="749476148"/>
                  </a:ext>
                </a:extLst>
              </a:tr>
            </a:tbl>
          </a:graphicData>
        </a:graphic>
      </p:graphicFrame>
      <p:sp>
        <p:nvSpPr>
          <p:cNvPr id="5" name="Google Shape;108;p14">
            <a:extLst>
              <a:ext uri="{FF2B5EF4-FFF2-40B4-BE49-F238E27FC236}">
                <a16:creationId xmlns:a16="http://schemas.microsoft.com/office/drawing/2014/main" id="{D166E51D-02A4-49A5-BDE8-E03B38CC0A08}"/>
              </a:ext>
            </a:extLst>
          </p:cNvPr>
          <p:cNvSpPr txBox="1">
            <a:spLocks/>
          </p:cNvSpPr>
          <p:nvPr/>
        </p:nvSpPr>
        <p:spPr>
          <a:xfrm>
            <a:off x="1487829" y="230324"/>
            <a:ext cx="6188318" cy="394664"/>
          </a:xfrm>
          <a:prstGeom prst="rect">
            <a:avLst/>
          </a:prstGeom>
          <a:blipFill>
            <a:blip r:embed="rId3"/>
            <a:tile tx="0" ty="0" sx="100000" sy="100000" flip="none" algn="tl"/>
          </a:blipFill>
          <a:ln>
            <a:noFill/>
          </a:ln>
          <a:scene3d>
            <a:camera prst="orthographicFront"/>
            <a:lightRig rig="threePt" dir="t"/>
          </a:scene3d>
          <a:sp3d>
            <a:bevelT w="88900" h="88900"/>
            <a:bevelB w="114300" prst="artDeco"/>
          </a:sp3d>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1pPr>
            <a:lvl2pPr marR="0" lvl="1"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2pPr>
            <a:lvl3pPr marR="0" lvl="2"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3pPr>
            <a:lvl4pPr marR="0" lvl="3"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4pPr>
            <a:lvl5pPr marR="0" lvl="4"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5pPr>
            <a:lvl6pPr marR="0" lvl="5"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6pPr>
            <a:lvl7pPr marR="0" lvl="6"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7pPr>
            <a:lvl8pPr marR="0" lvl="7"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8pPr>
            <a:lvl9pPr marR="0" lvl="8"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9pPr>
          </a:lstStyle>
          <a:p>
            <a:pPr algn="ctr"/>
            <a:r>
              <a:rPr lang="ja-JP" altLang="en-US" sz="2400" dirty="0">
                <a:solidFill>
                  <a:srgbClr val="000066"/>
                </a:solidFill>
                <a:latin typeface="HGPｺﾞｼｯｸE" panose="020B0900000000000000" pitchFamily="50" charset="-128"/>
                <a:ea typeface="HGPｺﾞｼｯｸE" panose="020B0900000000000000" pitchFamily="50" charset="-128"/>
              </a:rPr>
              <a:t>高知県の教育旅行助成制度</a:t>
            </a:r>
            <a:endParaRPr lang="ja-JP" altLang="en-US" sz="2400" i="1" dirty="0">
              <a:solidFill>
                <a:srgbClr val="000066"/>
              </a:solidFill>
              <a:latin typeface="HGPｺﾞｼｯｸE" panose="020B0900000000000000" pitchFamily="50" charset="-128"/>
              <a:ea typeface="HGPｺﾞｼｯｸE" panose="020B0900000000000000" pitchFamily="50" charset="-128"/>
            </a:endParaRPr>
          </a:p>
        </p:txBody>
      </p:sp>
      <p:sp>
        <p:nvSpPr>
          <p:cNvPr id="6" name="Google Shape;117;p15">
            <a:extLst>
              <a:ext uri="{FF2B5EF4-FFF2-40B4-BE49-F238E27FC236}">
                <a16:creationId xmlns:a16="http://schemas.microsoft.com/office/drawing/2014/main" id="{D7E77DAF-576F-1AA8-7727-66BC2409D78A}"/>
              </a:ext>
            </a:extLst>
          </p:cNvPr>
          <p:cNvSpPr txBox="1">
            <a:spLocks/>
          </p:cNvSpPr>
          <p:nvPr/>
        </p:nvSpPr>
        <p:spPr>
          <a:xfrm>
            <a:off x="8614732" y="6311064"/>
            <a:ext cx="548700" cy="45757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300" b="0" i="0" u="none" strike="noStrike" cap="none">
                <a:solidFill>
                  <a:srgbClr val="FFFFFF"/>
                </a:solidFill>
                <a:latin typeface="Dosis Light"/>
                <a:ea typeface="Dosis Light"/>
                <a:cs typeface="Dosis Light"/>
                <a:sym typeface="Dosis Light"/>
              </a:defRPr>
            </a:lvl1pPr>
            <a:lvl2pPr marR="0" lvl="1" algn="l" rtl="0">
              <a:lnSpc>
                <a:spcPct val="100000"/>
              </a:lnSpc>
              <a:spcBef>
                <a:spcPts val="0"/>
              </a:spcBef>
              <a:spcAft>
                <a:spcPts val="0"/>
              </a:spcAft>
              <a:buClr>
                <a:srgbClr val="000000"/>
              </a:buClr>
              <a:buFont typeface="Arial"/>
              <a:buNone/>
              <a:defRPr sz="1300" b="0" i="0" u="none" strike="noStrike" cap="none">
                <a:solidFill>
                  <a:srgbClr val="FFFFFF"/>
                </a:solidFill>
                <a:latin typeface="Dosis Light"/>
                <a:ea typeface="Dosis Light"/>
                <a:cs typeface="Dosis Light"/>
                <a:sym typeface="Dosis Light"/>
              </a:defRPr>
            </a:lvl2pPr>
            <a:lvl3pPr marR="0" lvl="2" algn="l" rtl="0">
              <a:lnSpc>
                <a:spcPct val="100000"/>
              </a:lnSpc>
              <a:spcBef>
                <a:spcPts val="0"/>
              </a:spcBef>
              <a:spcAft>
                <a:spcPts val="0"/>
              </a:spcAft>
              <a:buClr>
                <a:srgbClr val="000000"/>
              </a:buClr>
              <a:buFont typeface="Arial"/>
              <a:buNone/>
              <a:defRPr sz="1300" b="0" i="0" u="none" strike="noStrike" cap="none">
                <a:solidFill>
                  <a:srgbClr val="FFFFFF"/>
                </a:solidFill>
                <a:latin typeface="Dosis Light"/>
                <a:ea typeface="Dosis Light"/>
                <a:cs typeface="Dosis Light"/>
                <a:sym typeface="Dosis Light"/>
              </a:defRPr>
            </a:lvl3pPr>
            <a:lvl4pPr marR="0" lvl="3" algn="l" rtl="0">
              <a:lnSpc>
                <a:spcPct val="100000"/>
              </a:lnSpc>
              <a:spcBef>
                <a:spcPts val="0"/>
              </a:spcBef>
              <a:spcAft>
                <a:spcPts val="0"/>
              </a:spcAft>
              <a:buClr>
                <a:srgbClr val="000000"/>
              </a:buClr>
              <a:buFont typeface="Arial"/>
              <a:buNone/>
              <a:defRPr sz="1300" b="0" i="0" u="none" strike="noStrike" cap="none">
                <a:solidFill>
                  <a:srgbClr val="FFFFFF"/>
                </a:solidFill>
                <a:latin typeface="Dosis Light"/>
                <a:ea typeface="Dosis Light"/>
                <a:cs typeface="Dosis Light"/>
                <a:sym typeface="Dosis Light"/>
              </a:defRPr>
            </a:lvl4pPr>
            <a:lvl5pPr marR="0" lvl="4" algn="l" rtl="0">
              <a:lnSpc>
                <a:spcPct val="100000"/>
              </a:lnSpc>
              <a:spcBef>
                <a:spcPts val="0"/>
              </a:spcBef>
              <a:spcAft>
                <a:spcPts val="0"/>
              </a:spcAft>
              <a:buClr>
                <a:srgbClr val="000000"/>
              </a:buClr>
              <a:buFont typeface="Arial"/>
              <a:buNone/>
              <a:defRPr sz="1300" b="0" i="0" u="none" strike="noStrike" cap="none">
                <a:solidFill>
                  <a:srgbClr val="FFFFFF"/>
                </a:solidFill>
                <a:latin typeface="Dosis Light"/>
                <a:ea typeface="Dosis Light"/>
                <a:cs typeface="Dosis Light"/>
                <a:sym typeface="Dosis Light"/>
              </a:defRPr>
            </a:lvl5pPr>
            <a:lvl6pPr marR="0" lvl="5" algn="l" rtl="0">
              <a:lnSpc>
                <a:spcPct val="100000"/>
              </a:lnSpc>
              <a:spcBef>
                <a:spcPts val="0"/>
              </a:spcBef>
              <a:spcAft>
                <a:spcPts val="0"/>
              </a:spcAft>
              <a:buClr>
                <a:srgbClr val="000000"/>
              </a:buClr>
              <a:buFont typeface="Arial"/>
              <a:buNone/>
              <a:defRPr sz="1300" b="0" i="0" u="none" strike="noStrike" cap="none">
                <a:solidFill>
                  <a:srgbClr val="FFFFFF"/>
                </a:solidFill>
                <a:latin typeface="Dosis Light"/>
                <a:ea typeface="Dosis Light"/>
                <a:cs typeface="Dosis Light"/>
                <a:sym typeface="Dosis Light"/>
              </a:defRPr>
            </a:lvl6pPr>
            <a:lvl7pPr marR="0" lvl="6" algn="l" rtl="0">
              <a:lnSpc>
                <a:spcPct val="100000"/>
              </a:lnSpc>
              <a:spcBef>
                <a:spcPts val="0"/>
              </a:spcBef>
              <a:spcAft>
                <a:spcPts val="0"/>
              </a:spcAft>
              <a:buClr>
                <a:srgbClr val="000000"/>
              </a:buClr>
              <a:buFont typeface="Arial"/>
              <a:buNone/>
              <a:defRPr sz="1300" b="0" i="0" u="none" strike="noStrike" cap="none">
                <a:solidFill>
                  <a:srgbClr val="FFFFFF"/>
                </a:solidFill>
                <a:latin typeface="Dosis Light"/>
                <a:ea typeface="Dosis Light"/>
                <a:cs typeface="Dosis Light"/>
                <a:sym typeface="Dosis Light"/>
              </a:defRPr>
            </a:lvl7pPr>
            <a:lvl8pPr marR="0" lvl="7" algn="l" rtl="0">
              <a:lnSpc>
                <a:spcPct val="100000"/>
              </a:lnSpc>
              <a:spcBef>
                <a:spcPts val="0"/>
              </a:spcBef>
              <a:spcAft>
                <a:spcPts val="0"/>
              </a:spcAft>
              <a:buClr>
                <a:srgbClr val="000000"/>
              </a:buClr>
              <a:buFont typeface="Arial"/>
              <a:buNone/>
              <a:defRPr sz="1300" b="0" i="0" u="none" strike="noStrike" cap="none">
                <a:solidFill>
                  <a:srgbClr val="FFFFFF"/>
                </a:solidFill>
                <a:latin typeface="Dosis Light"/>
                <a:ea typeface="Dosis Light"/>
                <a:cs typeface="Dosis Light"/>
                <a:sym typeface="Dosis Light"/>
              </a:defRPr>
            </a:lvl8pPr>
            <a:lvl9pPr marR="0" lvl="8" algn="l" rtl="0">
              <a:lnSpc>
                <a:spcPct val="100000"/>
              </a:lnSpc>
              <a:spcBef>
                <a:spcPts val="0"/>
              </a:spcBef>
              <a:spcAft>
                <a:spcPts val="0"/>
              </a:spcAft>
              <a:buClr>
                <a:srgbClr val="000000"/>
              </a:buClr>
              <a:buFont typeface="Arial"/>
              <a:buNone/>
              <a:defRPr sz="1300" b="0" i="0" u="none" strike="noStrike" cap="none">
                <a:solidFill>
                  <a:srgbClr val="FFFFFF"/>
                </a:solidFill>
                <a:latin typeface="Dosis Light"/>
                <a:ea typeface="Dosis Light"/>
                <a:cs typeface="Dosis Light"/>
                <a:sym typeface="Dosis Light"/>
              </a:defRPr>
            </a:lvl9pPr>
          </a:lstStyle>
          <a:p>
            <a:r>
              <a:rPr lang="en-US" altLang="ja-JP" sz="1400" dirty="0">
                <a:solidFill>
                  <a:schemeClr val="tx1"/>
                </a:solidFill>
                <a:latin typeface="+mn-ea"/>
                <a:ea typeface="+mn-ea"/>
                <a:cs typeface="Calibri" panose="020F0502020204030204" pitchFamily="34" charset="0"/>
              </a:rPr>
              <a:t>11</a:t>
            </a:r>
            <a:endParaRPr lang="en" altLang="ja-JP" sz="1400" dirty="0">
              <a:solidFill>
                <a:schemeClr val="tx1"/>
              </a:solidFill>
              <a:latin typeface="+mn-ea"/>
              <a:ea typeface="+mn-ea"/>
              <a:cs typeface="Calibri" panose="020F0502020204030204" pitchFamily="34" charset="0"/>
            </a:endParaRPr>
          </a:p>
        </p:txBody>
      </p:sp>
    </p:spTree>
    <p:extLst>
      <p:ext uri="{BB962C8B-B14F-4D97-AF65-F5344CB8AC3E}">
        <p14:creationId xmlns:p14="http://schemas.microsoft.com/office/powerpoint/2010/main" val="521908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4">
            <a:extLst>
              <a:ext uri="{FF2B5EF4-FFF2-40B4-BE49-F238E27FC236}">
                <a16:creationId xmlns:a16="http://schemas.microsoft.com/office/drawing/2014/main" id="{D34751ED-469F-490C-8F71-D980104D500D}"/>
              </a:ext>
            </a:extLst>
          </p:cNvPr>
          <p:cNvSpPr>
            <a:spLocks noGrp="1"/>
          </p:cNvSpPr>
          <p:nvPr>
            <p:ph type="sldNum" sz="quarter" idx="12"/>
          </p:nvPr>
        </p:nvSpPr>
        <p:spPr>
          <a:xfrm>
            <a:off x="6868886" y="6247994"/>
            <a:ext cx="2057400" cy="364196"/>
          </a:xfrm>
        </p:spPr>
        <p:txBody>
          <a:bodyPr vert="horz" lIns="91440" tIns="45720" rIns="91440" bIns="45720" rtlCol="0" anchor="ctr">
            <a:normAutofit/>
          </a:bodyPr>
          <a:lstStyle/>
          <a:p>
            <a:pPr defTabSz="914400">
              <a:spcAft>
                <a:spcPts val="600"/>
              </a:spcAft>
            </a:pPr>
            <a:r>
              <a:rPr lang="en-US" altLang="ja-JP" sz="1400" dirty="0">
                <a:solidFill>
                  <a:schemeClr val="tx1"/>
                </a:solidFill>
                <a:latin typeface="+mn-ea"/>
              </a:rPr>
              <a:t>1</a:t>
            </a:r>
            <a:r>
              <a:rPr lang="ja-JP" altLang="en-US" sz="1400" dirty="0">
                <a:solidFill>
                  <a:schemeClr val="tx1"/>
                </a:solidFill>
                <a:latin typeface="+mn-ea"/>
              </a:rPr>
              <a:t>２</a:t>
            </a:r>
            <a:endParaRPr lang="en-US" sz="1400" dirty="0">
              <a:solidFill>
                <a:schemeClr val="tx1"/>
              </a:solidFill>
              <a:latin typeface="+mn-ea"/>
            </a:endParaRPr>
          </a:p>
        </p:txBody>
      </p:sp>
      <p:graphicFrame>
        <p:nvGraphicFramePr>
          <p:cNvPr id="5" name="表 4">
            <a:extLst>
              <a:ext uri="{FF2B5EF4-FFF2-40B4-BE49-F238E27FC236}">
                <a16:creationId xmlns:a16="http://schemas.microsoft.com/office/drawing/2014/main" id="{F070EF63-3192-4272-8BCC-F85030E88630}"/>
              </a:ext>
            </a:extLst>
          </p:cNvPr>
          <p:cNvGraphicFramePr>
            <a:graphicFrameLocks noGrp="1"/>
          </p:cNvGraphicFramePr>
          <p:nvPr/>
        </p:nvGraphicFramePr>
        <p:xfrm>
          <a:off x="328038" y="427908"/>
          <a:ext cx="8598249" cy="5764580"/>
        </p:xfrm>
        <a:graphic>
          <a:graphicData uri="http://schemas.openxmlformats.org/drawingml/2006/table">
            <a:tbl>
              <a:tblPr/>
              <a:tblGrid>
                <a:gridCol w="451776">
                  <a:extLst>
                    <a:ext uri="{9D8B030D-6E8A-4147-A177-3AD203B41FA5}">
                      <a16:colId xmlns:a16="http://schemas.microsoft.com/office/drawing/2014/main" val="1614584906"/>
                    </a:ext>
                  </a:extLst>
                </a:gridCol>
                <a:gridCol w="605642">
                  <a:extLst>
                    <a:ext uri="{9D8B030D-6E8A-4147-A177-3AD203B41FA5}">
                      <a16:colId xmlns:a16="http://schemas.microsoft.com/office/drawing/2014/main" val="73455346"/>
                    </a:ext>
                  </a:extLst>
                </a:gridCol>
                <a:gridCol w="985368">
                  <a:extLst>
                    <a:ext uri="{9D8B030D-6E8A-4147-A177-3AD203B41FA5}">
                      <a16:colId xmlns:a16="http://schemas.microsoft.com/office/drawing/2014/main" val="3443158128"/>
                    </a:ext>
                  </a:extLst>
                </a:gridCol>
                <a:gridCol w="990071">
                  <a:extLst>
                    <a:ext uri="{9D8B030D-6E8A-4147-A177-3AD203B41FA5}">
                      <a16:colId xmlns:a16="http://schemas.microsoft.com/office/drawing/2014/main" val="686032938"/>
                    </a:ext>
                  </a:extLst>
                </a:gridCol>
                <a:gridCol w="427151">
                  <a:extLst>
                    <a:ext uri="{9D8B030D-6E8A-4147-A177-3AD203B41FA5}">
                      <a16:colId xmlns:a16="http://schemas.microsoft.com/office/drawing/2014/main" val="3959825940"/>
                    </a:ext>
                  </a:extLst>
                </a:gridCol>
                <a:gridCol w="494989">
                  <a:extLst>
                    <a:ext uri="{9D8B030D-6E8A-4147-A177-3AD203B41FA5}">
                      <a16:colId xmlns:a16="http://schemas.microsoft.com/office/drawing/2014/main" val="2731692961"/>
                    </a:ext>
                  </a:extLst>
                </a:gridCol>
                <a:gridCol w="973777">
                  <a:extLst>
                    <a:ext uri="{9D8B030D-6E8A-4147-A177-3AD203B41FA5}">
                      <a16:colId xmlns:a16="http://schemas.microsoft.com/office/drawing/2014/main" val="300634615"/>
                    </a:ext>
                  </a:extLst>
                </a:gridCol>
                <a:gridCol w="1112818">
                  <a:extLst>
                    <a:ext uri="{9D8B030D-6E8A-4147-A177-3AD203B41FA5}">
                      <a16:colId xmlns:a16="http://schemas.microsoft.com/office/drawing/2014/main" val="3513430976"/>
                    </a:ext>
                  </a:extLst>
                </a:gridCol>
                <a:gridCol w="576270">
                  <a:extLst>
                    <a:ext uri="{9D8B030D-6E8A-4147-A177-3AD203B41FA5}">
                      <a16:colId xmlns:a16="http://schemas.microsoft.com/office/drawing/2014/main" val="2301777079"/>
                    </a:ext>
                  </a:extLst>
                </a:gridCol>
                <a:gridCol w="576270">
                  <a:extLst>
                    <a:ext uri="{9D8B030D-6E8A-4147-A177-3AD203B41FA5}">
                      <a16:colId xmlns:a16="http://schemas.microsoft.com/office/drawing/2014/main" val="4119911447"/>
                    </a:ext>
                  </a:extLst>
                </a:gridCol>
                <a:gridCol w="576270">
                  <a:extLst>
                    <a:ext uri="{9D8B030D-6E8A-4147-A177-3AD203B41FA5}">
                      <a16:colId xmlns:a16="http://schemas.microsoft.com/office/drawing/2014/main" val="1057177285"/>
                    </a:ext>
                  </a:extLst>
                </a:gridCol>
                <a:gridCol w="255495">
                  <a:extLst>
                    <a:ext uri="{9D8B030D-6E8A-4147-A177-3AD203B41FA5}">
                      <a16:colId xmlns:a16="http://schemas.microsoft.com/office/drawing/2014/main" val="1506278077"/>
                    </a:ext>
                  </a:extLst>
                </a:gridCol>
                <a:gridCol w="572352">
                  <a:extLst>
                    <a:ext uri="{9D8B030D-6E8A-4147-A177-3AD203B41FA5}">
                      <a16:colId xmlns:a16="http://schemas.microsoft.com/office/drawing/2014/main" val="1909759427"/>
                    </a:ext>
                  </a:extLst>
                </a:gridCol>
              </a:tblGrid>
              <a:tr h="344051">
                <a:tc>
                  <a:txBody>
                    <a:bodyPr/>
                    <a:lstStyle/>
                    <a:p>
                      <a:pPr algn="l" fontAlgn="ct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337" marR="5337" marT="5337" marB="0" anchor="ctr">
                    <a:lnL>
                      <a:noFill/>
                    </a:lnL>
                    <a:lnR>
                      <a:noFill/>
                    </a:lnR>
                    <a:lnT>
                      <a:noFill/>
                    </a:lnT>
                    <a:lnB>
                      <a:noFill/>
                    </a:lnB>
                  </a:tcPr>
                </a:tc>
                <a:tc>
                  <a:txBody>
                    <a:bodyPr/>
                    <a:lstStyle/>
                    <a:p>
                      <a:pPr algn="l" fontAlgn="ct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337" marR="5337" marT="5337" marB="0" anchor="ctr">
                    <a:lnL>
                      <a:noFill/>
                    </a:lnL>
                    <a:lnR>
                      <a:noFill/>
                    </a:lnR>
                    <a:lnT>
                      <a:noFill/>
                    </a:lnT>
                    <a:lnB>
                      <a:noFill/>
                    </a:lnB>
                  </a:tcPr>
                </a:tc>
                <a:tc>
                  <a:txBody>
                    <a:bodyPr/>
                    <a:lstStyle/>
                    <a:p>
                      <a:pPr algn="l" fontAlgn="ct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337" marR="5337" marT="5337" marB="0" anchor="ctr">
                    <a:lnL>
                      <a:noFill/>
                    </a:lnL>
                    <a:lnR>
                      <a:noFill/>
                    </a:lnR>
                    <a:lnT>
                      <a:noFill/>
                    </a:lnT>
                    <a:lnB>
                      <a:noFill/>
                    </a:lnB>
                  </a:tcPr>
                </a:tc>
                <a:tc gridSpan="8">
                  <a:txBody>
                    <a:bodyPr/>
                    <a:lstStyle/>
                    <a:p>
                      <a:pPr algn="l" fontAlgn="ctr"/>
                      <a:r>
                        <a:rPr lang="ja-JP" altLang="en-US" sz="1800" b="0" i="0" u="none" strike="noStrike" dirty="0">
                          <a:solidFill>
                            <a:srgbClr val="000000"/>
                          </a:solidFill>
                          <a:effectLst/>
                          <a:latin typeface="游ゴシック" panose="020B0400000000000000" pitchFamily="50" charset="-128"/>
                          <a:ea typeface="游ゴシック" panose="020B0400000000000000" pitchFamily="50" charset="-128"/>
                        </a:rPr>
                        <a:t>      </a:t>
                      </a: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337" marR="5337" marT="5337" marB="0" anchor="ctr">
                    <a:lnL>
                      <a:noFill/>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337" marR="5337" marT="5337" marB="0" anchor="ctr">
                    <a:lnL>
                      <a:noFill/>
                    </a:lnL>
                    <a:lnR>
                      <a:noFill/>
                    </a:lnR>
                    <a:lnT>
                      <a:noFill/>
                    </a:lnT>
                    <a:lnB>
                      <a:noFill/>
                    </a:lnB>
                  </a:tcPr>
                </a:tc>
                <a:tc>
                  <a:txBody>
                    <a:bodyPr/>
                    <a:lstStyle/>
                    <a:p>
                      <a:pPr algn="l" fontAlgn="ct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337" marR="5337" marT="5337" marB="0" anchor="ctr">
                    <a:lnL>
                      <a:noFill/>
                    </a:lnL>
                    <a:lnR>
                      <a:noFill/>
                    </a:lnR>
                    <a:lnT>
                      <a:noFill/>
                    </a:lnT>
                    <a:lnB>
                      <a:noFill/>
                    </a:lnB>
                  </a:tcPr>
                </a:tc>
                <a:extLst>
                  <a:ext uri="{0D108BD9-81ED-4DB2-BD59-A6C34878D82A}">
                    <a16:rowId xmlns:a16="http://schemas.microsoft.com/office/drawing/2014/main" val="3143495800"/>
                  </a:ext>
                </a:extLst>
              </a:tr>
              <a:tr h="250070">
                <a:tc>
                  <a:txBody>
                    <a:bodyPr/>
                    <a:lstStyle/>
                    <a:p>
                      <a:pPr algn="l" fontAlgn="ct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337" marR="5337" marT="5337" marB="0" anchor="ctr">
                    <a:lnL>
                      <a:noFill/>
                    </a:lnL>
                    <a:lnR>
                      <a:noFill/>
                    </a:lnR>
                    <a:lnT>
                      <a:noFill/>
                    </a:lnT>
                    <a:lnB>
                      <a:noFill/>
                    </a:lnB>
                  </a:tcPr>
                </a:tc>
                <a:tc>
                  <a:txBody>
                    <a:bodyPr/>
                    <a:lstStyle/>
                    <a:p>
                      <a:pPr algn="l" fontAlgn="ct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337" marR="5337" marT="5337" marB="0" anchor="ctr">
                    <a:lnL>
                      <a:noFill/>
                    </a:lnL>
                    <a:lnR>
                      <a:noFill/>
                    </a:lnR>
                    <a:lnT>
                      <a:noFill/>
                    </a:lnT>
                    <a:lnB>
                      <a:noFill/>
                    </a:lnB>
                  </a:tcPr>
                </a:tc>
                <a:tc>
                  <a:txBody>
                    <a:bodyPr/>
                    <a:lstStyle/>
                    <a:p>
                      <a:pPr algn="l" fontAlgn="ct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337" marR="5337" marT="5337" marB="0" anchor="ctr">
                    <a:lnL>
                      <a:noFill/>
                    </a:lnL>
                    <a:lnR>
                      <a:noFill/>
                    </a:lnR>
                    <a:lnT>
                      <a:noFill/>
                    </a:lnT>
                    <a:lnB>
                      <a:noFill/>
                    </a:lnB>
                  </a:tcPr>
                </a:tc>
                <a:tc>
                  <a:txBody>
                    <a:bodyPr/>
                    <a:lstStyle/>
                    <a:p>
                      <a:pPr algn="l" fontAlgn="ct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337" marR="5337" marT="5337" marB="0" anchor="ctr">
                    <a:lnL>
                      <a:noFill/>
                    </a:lnL>
                    <a:lnR>
                      <a:noFill/>
                    </a:lnR>
                    <a:lnT>
                      <a:noFill/>
                    </a:lnT>
                    <a:lnB>
                      <a:noFill/>
                    </a:lnB>
                  </a:tcPr>
                </a:tc>
                <a:tc>
                  <a:txBody>
                    <a:bodyPr/>
                    <a:lstStyle/>
                    <a:p>
                      <a:pPr algn="l" fontAlgn="ct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337" marR="5337" marT="5337" marB="0" anchor="ctr">
                    <a:lnL>
                      <a:noFill/>
                    </a:lnL>
                    <a:lnR>
                      <a:noFill/>
                    </a:lnR>
                    <a:lnT>
                      <a:noFill/>
                    </a:lnT>
                    <a:lnB>
                      <a:noFill/>
                    </a:lnB>
                  </a:tcPr>
                </a:tc>
                <a:tc>
                  <a:txBody>
                    <a:bodyPr/>
                    <a:lstStyle/>
                    <a:p>
                      <a:pPr algn="l" fontAlgn="ct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337" marR="5337" marT="5337" marB="0" anchor="ctr">
                    <a:lnL>
                      <a:noFill/>
                    </a:lnL>
                    <a:lnR>
                      <a:noFill/>
                    </a:lnR>
                    <a:lnT>
                      <a:noFill/>
                    </a:lnT>
                    <a:lnB>
                      <a:noFill/>
                    </a:lnB>
                  </a:tcPr>
                </a:tc>
                <a:tc>
                  <a:txBody>
                    <a:bodyPr/>
                    <a:lstStyle/>
                    <a:p>
                      <a:pPr algn="l" fontAlgn="ct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337" marR="5337" marT="5337" marB="0" anchor="ctr">
                    <a:lnL>
                      <a:noFill/>
                    </a:lnL>
                    <a:lnR>
                      <a:noFill/>
                    </a:lnR>
                    <a:lnT>
                      <a:noFill/>
                    </a:lnT>
                    <a:lnB>
                      <a:noFill/>
                    </a:lnB>
                  </a:tcPr>
                </a:tc>
                <a:tc>
                  <a:txBody>
                    <a:bodyPr/>
                    <a:lstStyle/>
                    <a:p>
                      <a:pPr algn="l" fontAlgn="ct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337" marR="5337" marT="5337" marB="0" anchor="ctr">
                    <a:lnL>
                      <a:noFill/>
                    </a:lnL>
                    <a:lnR>
                      <a:noFill/>
                    </a:lnR>
                    <a:lnT>
                      <a:noFill/>
                    </a:lnT>
                    <a:lnB>
                      <a:noFill/>
                    </a:lnB>
                  </a:tcPr>
                </a:tc>
                <a:tc>
                  <a:txBody>
                    <a:bodyPr/>
                    <a:lstStyle/>
                    <a:p>
                      <a:pPr algn="l" fontAlgn="ct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337" marR="5337" marT="5337" marB="0" anchor="ctr">
                    <a:lnL>
                      <a:noFill/>
                    </a:lnL>
                    <a:lnR>
                      <a:noFill/>
                    </a:lnR>
                    <a:lnT>
                      <a:noFill/>
                    </a:lnT>
                    <a:lnB>
                      <a:noFill/>
                    </a:lnB>
                  </a:tcPr>
                </a:tc>
                <a:tc>
                  <a:txBody>
                    <a:bodyPr/>
                    <a:lstStyle/>
                    <a:p>
                      <a:pPr algn="l" fontAlgn="ct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337" marR="5337" marT="5337" marB="0" anchor="ctr">
                    <a:lnL>
                      <a:noFill/>
                    </a:lnL>
                    <a:lnR>
                      <a:noFill/>
                    </a:lnR>
                    <a:lnT>
                      <a:noFill/>
                    </a:lnT>
                    <a:lnB>
                      <a:noFill/>
                    </a:lnB>
                  </a:tcPr>
                </a:tc>
                <a:tc>
                  <a:txBody>
                    <a:bodyPr/>
                    <a:lstStyle/>
                    <a:p>
                      <a:pPr algn="l" fontAlgn="ct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337" marR="5337" marT="5337" marB="0" anchor="ctr">
                    <a:lnL>
                      <a:noFill/>
                    </a:lnL>
                    <a:lnR>
                      <a:noFill/>
                    </a:lnR>
                    <a:lnT>
                      <a:noFill/>
                    </a:lnT>
                    <a:lnB>
                      <a:noFill/>
                    </a:lnB>
                  </a:tcPr>
                </a:tc>
                <a:tc>
                  <a:txBody>
                    <a:bodyPr/>
                    <a:lstStyle/>
                    <a:p>
                      <a:pPr algn="l" fontAlgn="ct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337" marR="5337" marT="5337" marB="0" anchor="ctr">
                    <a:lnL>
                      <a:noFill/>
                    </a:lnL>
                    <a:lnR>
                      <a:noFill/>
                    </a:lnR>
                    <a:lnT>
                      <a:noFill/>
                    </a:lnT>
                    <a:lnB>
                      <a:noFill/>
                    </a:lnB>
                  </a:tcPr>
                </a:tc>
                <a:tc>
                  <a:txBody>
                    <a:bodyPr/>
                    <a:lstStyle/>
                    <a:p>
                      <a:pPr algn="l" fontAlgn="ct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337" marR="5337" marT="5337" marB="0" anchor="ctr">
                    <a:lnL>
                      <a:noFill/>
                    </a:lnL>
                    <a:lnR>
                      <a:noFill/>
                    </a:lnR>
                    <a:lnT>
                      <a:noFill/>
                    </a:lnT>
                    <a:lnB>
                      <a:noFill/>
                    </a:lnB>
                  </a:tcPr>
                </a:tc>
                <a:extLst>
                  <a:ext uri="{0D108BD9-81ED-4DB2-BD59-A6C34878D82A}">
                    <a16:rowId xmlns:a16="http://schemas.microsoft.com/office/drawing/2014/main" val="216319720"/>
                  </a:ext>
                </a:extLst>
              </a:tr>
              <a:tr h="152378">
                <a:tc>
                  <a:txBody>
                    <a:bodyPr/>
                    <a:lstStyle/>
                    <a:p>
                      <a:pPr algn="l" fontAlgn="ct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337" marR="5337" marT="5337"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337" marR="5337" marT="5337"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337" marR="5337" marT="5337"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337" marR="5337" marT="5337"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337" marR="5337" marT="5337"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337" marR="5337" marT="5337"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337" marR="5337" marT="5337"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337" marR="5337" marT="5337"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337" marR="5337" marT="5337"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337" marR="5337" marT="5337"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337" marR="5337" marT="5337"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337" marR="5337" marT="5337"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5337" marR="5337" marT="5337" marB="0"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0728481"/>
                  </a:ext>
                </a:extLst>
              </a:tr>
              <a:tr h="374509">
                <a:tc>
                  <a:txBody>
                    <a:bodyPr/>
                    <a:lstStyle/>
                    <a:p>
                      <a:pPr algn="ctr"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エリア</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地域</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宿泊施設名</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総客室数</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受入人数</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連絡先</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館内利用施設　</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　　）は参考定員数</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154406925"/>
                  </a:ext>
                </a:extLst>
              </a:tr>
              <a:tr h="301193">
                <a:tc rowSpan="13">
                  <a:txBody>
                    <a:bodyPr/>
                    <a:lstStyle/>
                    <a:p>
                      <a:pPr algn="ctr"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高知市エリア</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rowSpan="13">
                  <a:txBody>
                    <a:bodyPr/>
                    <a:lstStyle/>
                    <a:p>
                      <a:pPr algn="ctr"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高知市内</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城西館</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61</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200</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088-875-0111</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食事場所：宴会場（</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200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）／大浴場あり（男</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60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：女</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60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48721956"/>
                  </a:ext>
                </a:extLst>
              </a:tr>
              <a:tr h="301193">
                <a:tc vMerge="1">
                  <a:txBody>
                    <a:bodyPr/>
                    <a:lstStyle/>
                    <a:p>
                      <a:endParaRPr kumimoji="1" lang="ja-JP" altLang="en-US"/>
                    </a:p>
                  </a:txBody>
                  <a:tcPr/>
                </a:tc>
                <a:tc vMerge="1">
                  <a:txBody>
                    <a:bodyPr/>
                    <a:lstStyle/>
                    <a:p>
                      <a:endParaRPr kumimoji="1" lang="ja-JP" altLang="en-US"/>
                    </a:p>
                  </a:txBody>
                  <a:tcPr/>
                </a:tc>
                <a:tc gridSpan="2">
                  <a:txBody>
                    <a:bodyPr/>
                    <a:lstStyle/>
                    <a:p>
                      <a:pPr algn="l"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土佐御苑</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r>
                        <a:rPr lang="en-US" altLang="ja-JP" sz="1050" b="0" i="0" u="none" strike="noStrike" dirty="0">
                          <a:solidFill>
                            <a:srgbClr val="000000"/>
                          </a:solidFill>
                          <a:effectLst/>
                          <a:latin typeface="游ゴシック" panose="020B0400000000000000" pitchFamily="50" charset="-128"/>
                          <a:ea typeface="游ゴシック" panose="020B0400000000000000" pitchFamily="50" charset="-128"/>
                        </a:rPr>
                        <a:t>65</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200</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088-822-4491</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食事場所：宴会場（</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270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）／大浴場あり（男</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80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：女</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80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544778138"/>
                  </a:ext>
                </a:extLst>
              </a:tr>
              <a:tr h="301193">
                <a:tc vMerge="1">
                  <a:txBody>
                    <a:bodyPr/>
                    <a:lstStyle/>
                    <a:p>
                      <a:endParaRPr kumimoji="1" lang="ja-JP" altLang="en-US"/>
                    </a:p>
                  </a:txBody>
                  <a:tcPr>
                    <a:lnT w="12700" cap="flat" cmpd="sng" algn="ctr">
                      <a:solidFill>
                        <a:schemeClr val="tx1"/>
                      </a:solidFill>
                      <a:prstDash val="solid"/>
                      <a:round/>
                      <a:headEnd type="none" w="med" len="med"/>
                      <a:tailEnd type="none" w="med" len="med"/>
                    </a:lnT>
                  </a:tcPr>
                </a:tc>
                <a:tc vMerge="1">
                  <a:txBody>
                    <a:bodyPr/>
                    <a:lstStyle/>
                    <a:p>
                      <a:endParaRPr kumimoji="1" lang="ja-JP" altLang="en-US"/>
                    </a:p>
                  </a:txBody>
                  <a:tcPr>
                    <a:lnT w="12700" cap="flat" cmpd="sng" algn="ctr">
                      <a:solidFill>
                        <a:schemeClr val="tx1"/>
                      </a:solidFill>
                      <a:prstDash val="solid"/>
                      <a:round/>
                      <a:headEnd type="none" w="med" len="med"/>
                      <a:tailEnd type="none" w="med" len="med"/>
                    </a:lnT>
                  </a:tcPr>
                </a:tc>
                <a:tc gridSpan="2">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ザ　クラウンパレス新阪急高知</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令和</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8</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年</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3</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月より「</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ANA</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クラウンプラザホテル高知」にリブランド予定</a:t>
                      </a:r>
                    </a:p>
                  </a:txBody>
                  <a:tcPr marL="5337" marR="5337" marT="5337"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242</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160</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088-873-1111</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食事場所：宴会場（</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160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）／大浴場なし</a:t>
                      </a:r>
                      <a:endPar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令和</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7</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年中旬より改装、休館はせず、営業予定。</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250786740"/>
                  </a:ext>
                </a:extLst>
              </a:tr>
              <a:tr h="301193">
                <a:tc vMerge="1">
                  <a:txBody>
                    <a:bodyPr/>
                    <a:lstStyle/>
                    <a:p>
                      <a:endParaRPr kumimoji="1" lang="ja-JP" altLang="en-US"/>
                    </a:p>
                  </a:txBody>
                  <a:tcPr/>
                </a:tc>
                <a:tc vMerge="1">
                  <a:txBody>
                    <a:bodyPr/>
                    <a:lstStyle/>
                    <a:p>
                      <a:endParaRPr kumimoji="1" lang="ja-JP" altLang="en-US"/>
                    </a:p>
                  </a:txBody>
                  <a:tcPr/>
                </a:tc>
                <a:tc gridSpan="2">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高知サンライズホテル</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88</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130</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088-822-1281</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食事場所：宴会場・レストラン（</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100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）／大浴場あり（男</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：女</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712185811"/>
                  </a:ext>
                </a:extLst>
              </a:tr>
              <a:tr h="301193">
                <a:tc vMerge="1">
                  <a:txBody>
                    <a:bodyPr/>
                    <a:lstStyle/>
                    <a:p>
                      <a:endParaRPr kumimoji="1" lang="ja-JP" altLang="en-US"/>
                    </a:p>
                  </a:txBody>
                  <a:tcPr/>
                </a:tc>
                <a:tc vMerge="1">
                  <a:txBody>
                    <a:bodyPr/>
                    <a:lstStyle/>
                    <a:p>
                      <a:endParaRPr kumimoji="1" lang="ja-JP" altLang="en-US"/>
                    </a:p>
                  </a:txBody>
                  <a:tcPr/>
                </a:tc>
                <a:tc gridSpan="2">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オリエントホテル高知</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138</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80</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088-822-6565</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食事場所：宴会場・レストラン（</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80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）／大浴場なし</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74564968"/>
                  </a:ext>
                </a:extLst>
              </a:tr>
              <a:tr h="301193">
                <a:tc vMerge="1">
                  <a:txBody>
                    <a:bodyPr/>
                    <a:lstStyle/>
                    <a:p>
                      <a:endParaRPr kumimoji="1" lang="ja-JP" altLang="en-US"/>
                    </a:p>
                  </a:txBody>
                  <a:tcPr/>
                </a:tc>
                <a:tc vMerge="1">
                  <a:txBody>
                    <a:bodyPr/>
                    <a:lstStyle/>
                    <a:p>
                      <a:endParaRPr kumimoji="1" lang="ja-JP" altLang="en-US"/>
                    </a:p>
                  </a:txBody>
                  <a:tcPr/>
                </a:tc>
                <a:tc gridSpan="2">
                  <a:txBody>
                    <a:bodyPr/>
                    <a:lstStyle/>
                    <a:p>
                      <a:pPr algn="l"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ホテル高砂</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38</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150</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088-822-1288</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食事場所：宴会場・レストラン（</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150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）／大浴場あり（男</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：女</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15</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677753275"/>
                  </a:ext>
                </a:extLst>
              </a:tr>
              <a:tr h="301193">
                <a:tc vMerge="1">
                  <a:txBody>
                    <a:bodyPr/>
                    <a:lstStyle/>
                    <a:p>
                      <a:endParaRPr kumimoji="1" lang="ja-JP" altLang="en-US"/>
                    </a:p>
                  </a:txBody>
                  <a:tcPr/>
                </a:tc>
                <a:tc vMerge="1">
                  <a:txBody>
                    <a:bodyPr/>
                    <a:lstStyle/>
                    <a:p>
                      <a:endParaRPr kumimoji="1" lang="ja-JP" altLang="en-US"/>
                    </a:p>
                  </a:txBody>
                  <a:tcPr/>
                </a:tc>
                <a:tc gridSpan="2">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高知プリンスホテル</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37</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200</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088-883-2323</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食事場所：大ホール（</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200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）／大浴場あり（</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階</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60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9</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階</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40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4211159070"/>
                  </a:ext>
                </a:extLst>
              </a:tr>
              <a:tr h="301193">
                <a:tc vMerge="1">
                  <a:txBody>
                    <a:bodyPr/>
                    <a:lstStyle/>
                    <a:p>
                      <a:endParaRPr kumimoji="1" lang="ja-JP" altLang="en-US"/>
                    </a:p>
                  </a:txBody>
                  <a:tcPr/>
                </a:tc>
                <a:tc vMerge="1">
                  <a:txBody>
                    <a:bodyPr/>
                    <a:lstStyle/>
                    <a:p>
                      <a:endParaRPr kumimoji="1" lang="ja-JP" altLang="en-US"/>
                    </a:p>
                  </a:txBody>
                  <a:tcPr/>
                </a:tc>
                <a:tc gridSpan="2">
                  <a:txBody>
                    <a:bodyPr/>
                    <a:lstStyle/>
                    <a:p>
                      <a:pPr algn="l"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リバーサイドホテル松栄</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65</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338</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088-832-3211</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食事場所：宴会場・レストラン（</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328</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）／大浴場あり（男</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20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：女</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20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401298755"/>
                  </a:ext>
                </a:extLst>
              </a:tr>
              <a:tr h="301193">
                <a:tc vMerge="1">
                  <a:txBody>
                    <a:bodyPr/>
                    <a:lstStyle/>
                    <a:p>
                      <a:endParaRPr kumimoji="1" lang="ja-JP" altLang="en-US"/>
                    </a:p>
                  </a:txBody>
                  <a:tcPr/>
                </a:tc>
                <a:tc vMerge="1">
                  <a:txBody>
                    <a:bodyPr/>
                    <a:lstStyle/>
                    <a:p>
                      <a:endParaRPr kumimoji="1" lang="ja-JP" altLang="en-US"/>
                    </a:p>
                  </a:txBody>
                  <a:tcPr/>
                </a:tc>
                <a:tc gridSpan="2">
                  <a:txBody>
                    <a:bodyPr/>
                    <a:lstStyle/>
                    <a:p>
                      <a:pPr algn="l" fontAlgn="ctr"/>
                      <a:r>
                        <a:rPr lang="zh-TW" altLang="en-US" sz="1000" b="0" i="0" u="none" strike="noStrike">
                          <a:solidFill>
                            <a:srgbClr val="000000"/>
                          </a:solidFill>
                          <a:effectLst/>
                          <a:latin typeface="游ゴシック" panose="020B0400000000000000" pitchFamily="50" charset="-128"/>
                          <a:ea typeface="游ゴシック" panose="020B0400000000000000" pitchFamily="50" charset="-128"/>
                        </a:rPr>
                        <a:t>松栄第二別館</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58</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258</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088-822-3231</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食事場所：宴会場（</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か所）・レストラン（</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225</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）／大浴場あり（男</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20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：女</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10</a:t>
                      </a:r>
                      <a:r>
                        <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861221452"/>
                  </a:ext>
                </a:extLst>
              </a:tr>
              <a:tr h="380840">
                <a:tc vMerge="1">
                  <a:txBody>
                    <a:bodyPr/>
                    <a:lstStyle/>
                    <a:p>
                      <a:endParaRPr kumimoji="1" lang="ja-JP" altLang="en-US"/>
                    </a:p>
                  </a:txBody>
                  <a:tcPr/>
                </a:tc>
                <a:tc vMerge="1">
                  <a:txBody>
                    <a:bodyPr/>
                    <a:lstStyle/>
                    <a:p>
                      <a:endParaRPr kumimoji="1" lang="ja-JP" altLang="en-US"/>
                    </a:p>
                  </a:txBody>
                  <a:tcPr/>
                </a:tc>
                <a:tc gridSpan="2">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JR</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クレメントイン高知</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187</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100</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088-855-3111</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L="0" marR="0" lvl="0" indent="0" algn="l" defTabSz="685800"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食事場所：レストラン（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100※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朝食のみ対応／</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回</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64</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名）／大浴場なし</a:t>
                      </a:r>
                    </a:p>
                    <a:p>
                      <a:pPr algn="l" fontAlgn="ct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488277625"/>
                  </a:ext>
                </a:extLst>
              </a:tr>
              <a:tr h="412120">
                <a:tc vMerge="1">
                  <a:txBody>
                    <a:bodyPr/>
                    <a:lstStyle/>
                    <a:p>
                      <a:endParaRPr kumimoji="1" lang="ja-JP" altLang="en-US"/>
                    </a:p>
                  </a:txBody>
                  <a:tcPr/>
                </a:tc>
                <a:tc vMerge="1">
                  <a:txBody>
                    <a:bodyPr/>
                    <a:lstStyle/>
                    <a:p>
                      <a:endParaRPr kumimoji="1" lang="ja-JP" altLang="en-US"/>
                    </a:p>
                  </a:txBody>
                  <a:tcPr/>
                </a:tc>
                <a:tc gridSpan="2">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L="0" marR="0" lvl="0" indent="0" algn="l" defTabSz="685800"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オリエントホテル高知　和風別館吉萬</a:t>
                      </a:r>
                    </a:p>
                    <a:p>
                      <a:pPr algn="l" fontAlgn="ct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25</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110</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088-885-3311</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L="0" marR="0" lvl="0" indent="0" algn="l" defTabSz="685800"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食事場所：宴会場（</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110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）／大浴場あり（男</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20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p>
                      <a:pPr algn="l" fontAlgn="ct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771065784"/>
                  </a:ext>
                </a:extLst>
              </a:tr>
              <a:tr h="314884">
                <a:tc vMerge="1">
                  <a:txBody>
                    <a:bodyPr/>
                    <a:lstStyle/>
                    <a:p>
                      <a:endParaRPr kumimoji="1" lang="ja-JP" altLang="en-US"/>
                    </a:p>
                  </a:txBody>
                  <a:tcPr/>
                </a:tc>
                <a:tc vMerge="1">
                  <a:txBody>
                    <a:bodyPr/>
                    <a:lstStyle/>
                    <a:p>
                      <a:endParaRPr kumimoji="1" lang="ja-JP" altLang="en-US"/>
                    </a:p>
                  </a:txBody>
                  <a:tcPr/>
                </a:tc>
                <a:tc gridSpan="2">
                  <a:txBody>
                    <a:bodyPr/>
                    <a:lstStyle/>
                    <a:p>
                      <a:pPr algn="l"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ホテル</a:t>
                      </a:r>
                      <a:r>
                        <a:rPr lang="en-US" sz="1000" b="0" i="0" u="none" strike="noStrike" dirty="0">
                          <a:solidFill>
                            <a:srgbClr val="000000"/>
                          </a:solidFill>
                          <a:effectLst/>
                          <a:latin typeface="游ゴシック" panose="020B0400000000000000" pitchFamily="50" charset="-128"/>
                          <a:ea typeface="游ゴシック" panose="020B0400000000000000" pitchFamily="50" charset="-128"/>
                        </a:rPr>
                        <a:t>SP　-</a:t>
                      </a:r>
                      <a:r>
                        <a:rPr lang="en-US" sz="1000" b="0" i="0" u="none" strike="noStrike" dirty="0" err="1">
                          <a:solidFill>
                            <a:srgbClr val="000000"/>
                          </a:solidFill>
                          <a:effectLst/>
                          <a:latin typeface="游ゴシック" panose="020B0400000000000000" pitchFamily="50" charset="-128"/>
                          <a:ea typeface="游ゴシック" panose="020B0400000000000000" pitchFamily="50" charset="-128"/>
                        </a:rPr>
                        <a:t>haruno</a:t>
                      </a:r>
                      <a:r>
                        <a:rPr lang="en-US" sz="10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36</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140</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088-842-0011</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食事場所：レストラン（</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100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）／大浴場あり（男</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20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：女</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15</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78404117"/>
                  </a:ext>
                </a:extLst>
              </a:tr>
              <a:tr h="361950">
                <a:tc vMerge="1">
                  <a:txBody>
                    <a:bodyPr/>
                    <a:lstStyle/>
                    <a:p>
                      <a:endParaRPr kumimoji="1" lang="ja-JP" altLang="en-US"/>
                    </a:p>
                  </a:txBody>
                  <a:tcPr/>
                </a:tc>
                <a:tc vMerge="1">
                  <a:txBody>
                    <a:bodyPr/>
                    <a:lstStyle/>
                    <a:p>
                      <a:endParaRPr kumimoji="1" lang="ja-JP" altLang="en-US"/>
                    </a:p>
                  </a:txBody>
                  <a:tcPr/>
                </a:tc>
                <a:tc gridSpan="2">
                  <a:txBody>
                    <a:bodyPr/>
                    <a:lstStyle/>
                    <a:p>
                      <a:pPr algn="l"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天然温泉はるのの湯</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49</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140</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088-894-5400</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食事場所：宴会場・レストラン（</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140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）／大浴場あり（男</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80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：女</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80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750570710"/>
                  </a:ext>
                </a:extLst>
              </a:tr>
              <a:tr h="164961">
                <a:tc gridSpan="13">
                  <a:txBody>
                    <a:bodyPr/>
                    <a:lstStyle/>
                    <a:p>
                      <a:pPr algn="ctr" fontAlgn="ct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337" marR="5337" marT="533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algn="ctr" fontAlgn="ct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l" fontAlgn="ctr"/>
                      <a:endParaRPr lang="ja-JP" altLang="en-US" sz="1400" kern="1200" dirty="0">
                        <a:solidFill>
                          <a:schemeClr val="tx1">
                            <a:tint val="75000"/>
                          </a:schemeClr>
                        </a:solidFill>
                        <a:latin typeface="+mn-ea"/>
                        <a:ea typeface="+mn-ea"/>
                        <a:cs typeface="+mn-cs"/>
                      </a:endParaRPr>
                    </a:p>
                  </a:txBody>
                  <a:tcPr marL="5337" marR="5337" marT="5337"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kumimoji="1" lang="ja-JP" altLang="en-US"/>
                    </a:p>
                  </a:txBody>
                  <a:tcPr/>
                </a:tc>
                <a:tc hMerge="1">
                  <a:txBody>
                    <a:bodyPr/>
                    <a:lstStyle/>
                    <a:p>
                      <a:pPr algn="ctr" fontAlgn="ct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ctr"/>
                      <a:endPar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337" marR="5337" marT="53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41415084"/>
                  </a:ext>
                </a:extLst>
              </a:tr>
              <a:tr h="141782">
                <a:tc gridSpan="13">
                  <a:txBody>
                    <a:bodyPr/>
                    <a:lstStyle/>
                    <a:p>
                      <a:pPr algn="r" fontAlgn="ctr"/>
                      <a:r>
                        <a:rPr lang="en-US" altLang="ja-JP" sz="6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600" b="0" i="0" u="none" strike="noStrike" dirty="0">
                          <a:solidFill>
                            <a:srgbClr val="000000"/>
                          </a:solidFill>
                          <a:effectLst/>
                          <a:latin typeface="游ゴシック" panose="020B0400000000000000" pitchFamily="50" charset="-128"/>
                          <a:ea typeface="游ゴシック" panose="020B0400000000000000" pitchFamily="50" charset="-128"/>
                        </a:rPr>
                        <a:t>各部屋数、受入定員については、事前にご確認ください。</a:t>
                      </a:r>
                    </a:p>
                  </a:txBody>
                  <a:tcPr marL="5337" marR="5337" marT="5337" marB="0" anchor="ctr">
                    <a:lnL>
                      <a:noFill/>
                    </a:lnL>
                    <a:lnR>
                      <a:noFill/>
                    </a:lnR>
                    <a:lnT w="12700" cap="flat" cmpd="sng" algn="ctr">
                      <a:no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367710938"/>
                  </a:ext>
                </a:extLst>
              </a:tr>
            </a:tbl>
          </a:graphicData>
        </a:graphic>
      </p:graphicFrame>
      <p:sp>
        <p:nvSpPr>
          <p:cNvPr id="15" name="Google Shape;108;p14">
            <a:extLst>
              <a:ext uri="{FF2B5EF4-FFF2-40B4-BE49-F238E27FC236}">
                <a16:creationId xmlns:a16="http://schemas.microsoft.com/office/drawing/2014/main" id="{83AE68AD-D8A5-4204-BA4A-C8FCB07583AC}"/>
              </a:ext>
            </a:extLst>
          </p:cNvPr>
          <p:cNvSpPr txBox="1">
            <a:spLocks/>
          </p:cNvSpPr>
          <p:nvPr/>
        </p:nvSpPr>
        <p:spPr>
          <a:xfrm>
            <a:off x="1778019" y="394533"/>
            <a:ext cx="5109092" cy="610531"/>
          </a:xfrm>
          <a:prstGeom prst="rect">
            <a:avLst/>
          </a:prstGeom>
          <a:blipFill>
            <a:blip r:embed="rId2"/>
            <a:tile tx="0" ty="0" sx="100000" sy="100000" flip="none" algn="tl"/>
          </a:blipFill>
          <a:ln>
            <a:noFill/>
          </a:ln>
          <a:scene3d>
            <a:camera prst="orthographicFront"/>
            <a:lightRig rig="threePt" dir="t"/>
          </a:scene3d>
          <a:sp3d>
            <a:bevelT w="88900" h="88900"/>
            <a:bevelB w="114300" prst="artDeco"/>
          </a:sp3d>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1pPr>
            <a:lvl2pPr marR="0" lvl="1"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2pPr>
            <a:lvl3pPr marR="0" lvl="2"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3pPr>
            <a:lvl4pPr marR="0" lvl="3"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4pPr>
            <a:lvl5pPr marR="0" lvl="4"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5pPr>
            <a:lvl6pPr marR="0" lvl="5"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6pPr>
            <a:lvl7pPr marR="0" lvl="6"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7pPr>
            <a:lvl8pPr marR="0" lvl="7"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8pPr>
            <a:lvl9pPr marR="0" lvl="8"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9pPr>
          </a:lstStyle>
          <a:p>
            <a:pPr algn="ctr"/>
            <a:r>
              <a:rPr lang="ja-JP" altLang="en-US" sz="2000" dirty="0">
                <a:solidFill>
                  <a:srgbClr val="000066"/>
                </a:solidFill>
                <a:latin typeface="HGPｺﾞｼｯｸE" panose="020B0900000000000000" pitchFamily="50" charset="-128"/>
                <a:ea typeface="HGPｺﾞｼｯｸE" panose="020B0900000000000000" pitchFamily="50" charset="-128"/>
              </a:rPr>
              <a:t>教育旅行受入宿泊施設一覧　高知市</a:t>
            </a:r>
          </a:p>
        </p:txBody>
      </p:sp>
      <p:pic>
        <p:nvPicPr>
          <p:cNvPr id="2" name="図 1" descr="テキスト, ロゴ&#10;&#10;自動的に生成された説明">
            <a:extLst>
              <a:ext uri="{FF2B5EF4-FFF2-40B4-BE49-F238E27FC236}">
                <a16:creationId xmlns:a16="http://schemas.microsoft.com/office/drawing/2014/main" id="{0713547B-79A4-9BFC-D868-29FE9F2668D1}"/>
              </a:ext>
            </a:extLst>
          </p:cNvPr>
          <p:cNvPicPr>
            <a:picLocks noChangeAspect="1"/>
          </p:cNvPicPr>
          <p:nvPr/>
        </p:nvPicPr>
        <p:blipFill>
          <a:blip r:embed="rId3"/>
          <a:stretch>
            <a:fillRect/>
          </a:stretch>
        </p:blipFill>
        <p:spPr>
          <a:xfrm>
            <a:off x="7960256" y="197419"/>
            <a:ext cx="966031" cy="571300"/>
          </a:xfrm>
          <a:prstGeom prst="rect">
            <a:avLst/>
          </a:prstGeom>
        </p:spPr>
      </p:pic>
    </p:spTree>
    <p:extLst>
      <p:ext uri="{BB962C8B-B14F-4D97-AF65-F5344CB8AC3E}">
        <p14:creationId xmlns:p14="http://schemas.microsoft.com/office/powerpoint/2010/main" val="1323587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a:extLst>
              <a:ext uri="{FF2B5EF4-FFF2-40B4-BE49-F238E27FC236}">
                <a16:creationId xmlns:a16="http://schemas.microsoft.com/office/drawing/2014/main" id="{ACFE4C74-A72A-4B73-A3F0-F32D02001E6B}"/>
              </a:ext>
            </a:extLst>
          </p:cNvPr>
          <p:cNvGraphicFramePr>
            <a:graphicFrameLocks noGrp="1"/>
          </p:cNvGraphicFramePr>
          <p:nvPr>
            <p:extLst>
              <p:ext uri="{D42A27DB-BD31-4B8C-83A1-F6EECF244321}">
                <p14:modId xmlns:p14="http://schemas.microsoft.com/office/powerpoint/2010/main" val="349845637"/>
              </p:ext>
            </p:extLst>
          </p:nvPr>
        </p:nvGraphicFramePr>
        <p:xfrm>
          <a:off x="315454" y="113774"/>
          <a:ext cx="8513093" cy="6696800"/>
        </p:xfrm>
        <a:graphic>
          <a:graphicData uri="http://schemas.openxmlformats.org/drawingml/2006/table">
            <a:tbl>
              <a:tblPr/>
              <a:tblGrid>
                <a:gridCol w="682727">
                  <a:extLst>
                    <a:ext uri="{9D8B030D-6E8A-4147-A177-3AD203B41FA5}">
                      <a16:colId xmlns:a16="http://schemas.microsoft.com/office/drawing/2014/main" val="1315913693"/>
                    </a:ext>
                  </a:extLst>
                </a:gridCol>
                <a:gridCol w="607490">
                  <a:extLst>
                    <a:ext uri="{9D8B030D-6E8A-4147-A177-3AD203B41FA5}">
                      <a16:colId xmlns:a16="http://schemas.microsoft.com/office/drawing/2014/main" val="1843650086"/>
                    </a:ext>
                  </a:extLst>
                </a:gridCol>
                <a:gridCol w="986609">
                  <a:extLst>
                    <a:ext uri="{9D8B030D-6E8A-4147-A177-3AD203B41FA5}">
                      <a16:colId xmlns:a16="http://schemas.microsoft.com/office/drawing/2014/main" val="3637135828"/>
                    </a:ext>
                  </a:extLst>
                </a:gridCol>
                <a:gridCol w="991392">
                  <a:extLst>
                    <a:ext uri="{9D8B030D-6E8A-4147-A177-3AD203B41FA5}">
                      <a16:colId xmlns:a16="http://schemas.microsoft.com/office/drawing/2014/main" val="1845413115"/>
                    </a:ext>
                  </a:extLst>
                </a:gridCol>
                <a:gridCol w="466725">
                  <a:extLst>
                    <a:ext uri="{9D8B030D-6E8A-4147-A177-3AD203B41FA5}">
                      <a16:colId xmlns:a16="http://schemas.microsoft.com/office/drawing/2014/main" val="2527363240"/>
                    </a:ext>
                  </a:extLst>
                </a:gridCol>
                <a:gridCol w="434499">
                  <a:extLst>
                    <a:ext uri="{9D8B030D-6E8A-4147-A177-3AD203B41FA5}">
                      <a16:colId xmlns:a16="http://schemas.microsoft.com/office/drawing/2014/main" val="2292038915"/>
                    </a:ext>
                  </a:extLst>
                </a:gridCol>
                <a:gridCol w="1046164">
                  <a:extLst>
                    <a:ext uri="{9D8B030D-6E8A-4147-A177-3AD203B41FA5}">
                      <a16:colId xmlns:a16="http://schemas.microsoft.com/office/drawing/2014/main" val="2954226500"/>
                    </a:ext>
                  </a:extLst>
                </a:gridCol>
                <a:gridCol w="694212">
                  <a:extLst>
                    <a:ext uri="{9D8B030D-6E8A-4147-A177-3AD203B41FA5}">
                      <a16:colId xmlns:a16="http://schemas.microsoft.com/office/drawing/2014/main" val="2793995995"/>
                    </a:ext>
                  </a:extLst>
                </a:gridCol>
                <a:gridCol w="515430">
                  <a:extLst>
                    <a:ext uri="{9D8B030D-6E8A-4147-A177-3AD203B41FA5}">
                      <a16:colId xmlns:a16="http://schemas.microsoft.com/office/drawing/2014/main" val="1317194414"/>
                    </a:ext>
                  </a:extLst>
                </a:gridCol>
                <a:gridCol w="515430">
                  <a:extLst>
                    <a:ext uri="{9D8B030D-6E8A-4147-A177-3AD203B41FA5}">
                      <a16:colId xmlns:a16="http://schemas.microsoft.com/office/drawing/2014/main" val="2206895978"/>
                    </a:ext>
                  </a:extLst>
                </a:gridCol>
                <a:gridCol w="515430">
                  <a:extLst>
                    <a:ext uri="{9D8B030D-6E8A-4147-A177-3AD203B41FA5}">
                      <a16:colId xmlns:a16="http://schemas.microsoft.com/office/drawing/2014/main" val="2133722560"/>
                    </a:ext>
                  </a:extLst>
                </a:gridCol>
                <a:gridCol w="515430">
                  <a:extLst>
                    <a:ext uri="{9D8B030D-6E8A-4147-A177-3AD203B41FA5}">
                      <a16:colId xmlns:a16="http://schemas.microsoft.com/office/drawing/2014/main" val="3224820973"/>
                    </a:ext>
                  </a:extLst>
                </a:gridCol>
                <a:gridCol w="541555">
                  <a:extLst>
                    <a:ext uri="{9D8B030D-6E8A-4147-A177-3AD203B41FA5}">
                      <a16:colId xmlns:a16="http://schemas.microsoft.com/office/drawing/2014/main" val="4246955902"/>
                    </a:ext>
                  </a:extLst>
                </a:gridCol>
              </a:tblGrid>
              <a:tr h="411912">
                <a:tc gridSpan="13">
                  <a:txBody>
                    <a:bodyPr/>
                    <a:lstStyle/>
                    <a:p>
                      <a:pPr algn="ctr" fontAlgn="ctr">
                        <a:spcBef>
                          <a:spcPts val="0"/>
                        </a:spcBef>
                        <a:spcAft>
                          <a:spcPts val="0"/>
                        </a:spcAft>
                      </a:pPr>
                      <a:r>
                        <a:rPr lang="zh-TW" altLang="en-US" sz="1200" b="0" i="0" u="none" strike="noStrike" dirty="0">
                          <a:solidFill>
                            <a:srgbClr val="000000"/>
                          </a:solidFill>
                          <a:effectLst/>
                          <a:latin typeface="游ゴシック" panose="020B0400000000000000" pitchFamily="34" charset="-128"/>
                          <a:ea typeface="游ゴシック" panose="020B0400000000000000" pitchFamily="34" charset="-128"/>
                        </a:rPr>
                        <a:t>   </a:t>
                      </a:r>
                      <a:endParaRPr lang="zh-TW" altLang="en-US" sz="1400" b="0" i="0" u="none" strike="noStrike" dirty="0">
                        <a:effectLst/>
                        <a:latin typeface="Arial" panose="020B0604020202020204" pitchFamily="34" charset="0"/>
                      </a:endParaRPr>
                    </a:p>
                  </a:txBody>
                  <a:tcPr marL="62831" marR="62831" marT="31416" marB="31416">
                    <a:lnL>
                      <a:noFill/>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813058390"/>
                  </a:ext>
                </a:extLst>
              </a:tr>
              <a:tr h="414370">
                <a:tc>
                  <a:txBody>
                    <a:bodyPr/>
                    <a:lstStyle/>
                    <a:p>
                      <a:pPr algn="l" fontAlgn="ctr">
                        <a:spcBef>
                          <a:spcPts val="0"/>
                        </a:spcBef>
                        <a:spcAft>
                          <a:spcPts val="0"/>
                        </a:spcAft>
                      </a:pPr>
                      <a:endParaRPr lang="ja-JP" altLang="en-US" sz="1200" b="0" i="0" u="none" strike="noStrike">
                        <a:effectLst/>
                        <a:latin typeface="Arial" panose="020B0604020202020204" pitchFamily="34" charset="0"/>
                      </a:endParaRPr>
                    </a:p>
                  </a:txBody>
                  <a:tcPr marL="6545" marR="6545" marT="6545" marB="0" anchor="ctr">
                    <a:lnL>
                      <a:noFill/>
                    </a:lnL>
                    <a:lnR>
                      <a:noFill/>
                    </a:lnR>
                    <a:lnT>
                      <a:noFill/>
                    </a:lnT>
                    <a:lnB>
                      <a:noFill/>
                    </a:lnB>
                  </a:tcPr>
                </a:tc>
                <a:tc gridSpan="11">
                  <a:txBody>
                    <a:bodyPr/>
                    <a:lstStyle/>
                    <a:p>
                      <a:pPr algn="l" fontAlgn="ctr">
                        <a:spcBef>
                          <a:spcPts val="0"/>
                        </a:spcBef>
                        <a:spcAft>
                          <a:spcPts val="0"/>
                        </a:spcAft>
                      </a:pPr>
                      <a:r>
                        <a:rPr lang="ja-JP" altLang="en-US" sz="1400" b="0" i="0" u="none" strike="noStrike" dirty="0">
                          <a:effectLst/>
                          <a:latin typeface="Arial" panose="020B0604020202020204" pitchFamily="34" charset="0"/>
                        </a:rPr>
                        <a:t>　　　</a:t>
                      </a:r>
                      <a:endParaRPr lang="en-US" altLang="ja-JP" sz="1400" b="0" i="0" u="none" strike="noStrike" dirty="0">
                        <a:effectLst/>
                        <a:latin typeface="Arial" panose="020B0604020202020204" pitchFamily="34" charset="0"/>
                      </a:endParaRPr>
                    </a:p>
                    <a:p>
                      <a:pPr algn="l" fontAlgn="ctr">
                        <a:spcBef>
                          <a:spcPts val="0"/>
                        </a:spcBef>
                        <a:spcAft>
                          <a:spcPts val="0"/>
                        </a:spcAft>
                      </a:pPr>
                      <a:r>
                        <a:rPr lang="ja-JP" altLang="en-US" sz="1400" b="0" i="0" u="none" strike="noStrike" dirty="0">
                          <a:effectLst/>
                          <a:latin typeface="Arial" panose="020B0604020202020204" pitchFamily="34" charset="0"/>
                        </a:rPr>
                        <a:t>　　　　　　　　　　　　</a:t>
                      </a:r>
                      <a:endParaRPr lang="en-US" altLang="ja-JP" sz="1400" b="0" i="0" u="none" strike="noStrike" dirty="0">
                        <a:effectLst/>
                        <a:latin typeface="Arial" panose="020B0604020202020204" pitchFamily="34" charset="0"/>
                      </a:endParaRPr>
                    </a:p>
                  </a:txBody>
                  <a:tcPr marL="6545" marR="6545" marT="6545" marB="0" anchor="ctr">
                    <a:lnL>
                      <a:noFill/>
                    </a:lnL>
                    <a:lnR>
                      <a:noFill/>
                    </a:lnR>
                    <a:lnT>
                      <a:noFill/>
                    </a:lnT>
                    <a:lnB>
                      <a:noFill/>
                    </a:lnB>
                  </a:tcPr>
                </a:tc>
                <a:tc hMerge="1">
                  <a:txBody>
                    <a:bodyPr/>
                    <a:lstStyle/>
                    <a:p>
                      <a:pPr algn="l" fontAlgn="ctr">
                        <a:spcBef>
                          <a:spcPts val="0"/>
                        </a:spcBef>
                        <a:spcAft>
                          <a:spcPts val="0"/>
                        </a:spcAft>
                      </a:pPr>
                      <a:r>
                        <a:rPr lang="ja-JP" altLang="en-US" sz="1400" b="0" i="0" u="none" strike="noStrike">
                          <a:effectLst/>
                          <a:latin typeface="Arial" panose="020B0604020202020204" pitchFamily="34" charset="0"/>
                        </a:rPr>
                        <a:t>東部、物部川、嶺北、奥四万十、四万十・足摺エリア教育旅行受入宿泊施設一覧</a:t>
                      </a:r>
                      <a:endParaRPr lang="en-US" altLang="ja-JP" sz="1400" b="0" i="0" u="none" strike="noStrike">
                        <a:effectLst/>
                        <a:latin typeface="Arial" panose="020B0604020202020204" pitchFamily="34" charset="0"/>
                      </a:endParaRPr>
                    </a:p>
                  </a:txBody>
                  <a:tcPr marL="6545" marR="6545" marT="6545" marB="0" anchor="ctr">
                    <a:lnL>
                      <a:noFill/>
                    </a:lnL>
                    <a:lnR>
                      <a:noFill/>
                    </a:lnR>
                    <a:lnT>
                      <a:noFill/>
                    </a:lnT>
                    <a:lnB>
                      <a:noFill/>
                    </a:lnB>
                  </a:tcPr>
                </a:tc>
                <a:tc hMerge="1">
                  <a:txBody>
                    <a:bodyPr/>
                    <a:lstStyle/>
                    <a:p>
                      <a:pPr algn="l" fontAlgn="ctr">
                        <a:spcBef>
                          <a:spcPts val="0"/>
                        </a:spcBef>
                        <a:spcAft>
                          <a:spcPts val="0"/>
                        </a:spcAft>
                      </a:pPr>
                      <a:endParaRPr lang="ja-JP" altLang="en-US" sz="1200" b="0" i="0" u="none" strike="noStrike">
                        <a:effectLst/>
                        <a:latin typeface="Arial" panose="020B0604020202020204" pitchFamily="34" charset="0"/>
                      </a:endParaRPr>
                    </a:p>
                  </a:txBody>
                  <a:tcPr marL="6545" marR="6545" marT="6545" marB="0" anchor="ctr">
                    <a:lnL>
                      <a:noFill/>
                    </a:lnL>
                    <a:lnR>
                      <a:noFill/>
                    </a:lnR>
                    <a:lnT>
                      <a:noFill/>
                    </a:lnT>
                    <a:lnB>
                      <a:noFill/>
                    </a:lnB>
                  </a:tcPr>
                </a:tc>
                <a:tc hMerge="1">
                  <a:txBody>
                    <a:bodyPr/>
                    <a:lstStyle/>
                    <a:p>
                      <a:pPr algn="l" fontAlgn="ctr">
                        <a:spcBef>
                          <a:spcPts val="0"/>
                        </a:spcBef>
                        <a:spcAft>
                          <a:spcPts val="0"/>
                        </a:spcAft>
                      </a:pPr>
                      <a:endParaRPr lang="ja-JP" altLang="en-US" sz="1200" b="0" i="0" u="none" strike="noStrike">
                        <a:effectLst/>
                        <a:latin typeface="Arial" panose="020B0604020202020204" pitchFamily="34" charset="0"/>
                      </a:endParaRPr>
                    </a:p>
                  </a:txBody>
                  <a:tcPr marL="6545" marR="6545" marT="6545" marB="0" anchor="ctr">
                    <a:lnL>
                      <a:noFill/>
                    </a:lnL>
                    <a:lnR>
                      <a:noFill/>
                    </a:lnR>
                    <a:lnT>
                      <a:noFill/>
                    </a:lnT>
                    <a:lnB>
                      <a:noFill/>
                    </a:lnB>
                  </a:tcPr>
                </a:tc>
                <a:tc hMerge="1">
                  <a:txBody>
                    <a:bodyPr/>
                    <a:lstStyle/>
                    <a:p>
                      <a:pPr algn="l" fontAlgn="ctr">
                        <a:spcBef>
                          <a:spcPts val="0"/>
                        </a:spcBef>
                        <a:spcAft>
                          <a:spcPts val="0"/>
                        </a:spcAft>
                      </a:pPr>
                      <a:endParaRPr lang="ja-JP" altLang="en-US" sz="1200" b="0" i="0" u="none" strike="noStrike">
                        <a:effectLst/>
                        <a:latin typeface="Arial" panose="020B0604020202020204" pitchFamily="34" charset="0"/>
                      </a:endParaRPr>
                    </a:p>
                  </a:txBody>
                  <a:tcPr marL="6545" marR="6545" marT="6545" marB="0" anchor="ctr">
                    <a:lnL>
                      <a:noFill/>
                    </a:lnL>
                    <a:lnR>
                      <a:noFill/>
                    </a:lnR>
                    <a:lnT>
                      <a:noFill/>
                    </a:lnT>
                    <a:lnB>
                      <a:noFill/>
                    </a:lnB>
                  </a:tcPr>
                </a:tc>
                <a:tc hMerge="1">
                  <a:txBody>
                    <a:bodyPr/>
                    <a:lstStyle/>
                    <a:p>
                      <a:pPr algn="l" fontAlgn="ctr">
                        <a:spcBef>
                          <a:spcPts val="0"/>
                        </a:spcBef>
                        <a:spcAft>
                          <a:spcPts val="0"/>
                        </a:spcAft>
                      </a:pPr>
                      <a:endParaRPr lang="ja-JP" altLang="en-US" sz="1200" b="0" i="0" u="none" strike="noStrike">
                        <a:effectLst/>
                        <a:latin typeface="Arial" panose="020B0604020202020204" pitchFamily="34" charset="0"/>
                      </a:endParaRPr>
                    </a:p>
                  </a:txBody>
                  <a:tcPr marL="6545" marR="6545" marT="6545" marB="0" anchor="ctr">
                    <a:lnL>
                      <a:noFill/>
                    </a:lnL>
                    <a:lnR>
                      <a:noFill/>
                    </a:lnR>
                    <a:lnT>
                      <a:noFill/>
                    </a:lnT>
                    <a:lnB>
                      <a:noFill/>
                    </a:lnB>
                  </a:tcPr>
                </a:tc>
                <a:tc hMerge="1">
                  <a:txBody>
                    <a:bodyPr/>
                    <a:lstStyle/>
                    <a:p>
                      <a:pPr algn="l" fontAlgn="ctr">
                        <a:spcBef>
                          <a:spcPts val="0"/>
                        </a:spcBef>
                        <a:spcAft>
                          <a:spcPts val="0"/>
                        </a:spcAft>
                      </a:pPr>
                      <a:endParaRPr lang="ja-JP" altLang="en-US" sz="1200" b="0" i="0" u="none" strike="noStrike">
                        <a:effectLst/>
                        <a:latin typeface="Arial" panose="020B0604020202020204" pitchFamily="34" charset="0"/>
                      </a:endParaRPr>
                    </a:p>
                  </a:txBody>
                  <a:tcPr marL="6545" marR="6545" marT="6545" marB="0" anchor="ctr">
                    <a:lnL>
                      <a:noFill/>
                    </a:lnL>
                    <a:lnR>
                      <a:noFill/>
                    </a:lnR>
                    <a:lnT>
                      <a:noFill/>
                    </a:lnT>
                    <a:lnB>
                      <a:noFill/>
                    </a:lnB>
                  </a:tcPr>
                </a:tc>
                <a:tc hMerge="1">
                  <a:txBody>
                    <a:bodyPr/>
                    <a:lstStyle/>
                    <a:p>
                      <a:pPr algn="l" fontAlgn="ctr">
                        <a:spcBef>
                          <a:spcPts val="0"/>
                        </a:spcBef>
                        <a:spcAft>
                          <a:spcPts val="0"/>
                        </a:spcAft>
                      </a:pPr>
                      <a:endParaRPr lang="ja-JP" altLang="en-US" sz="1200" b="0" i="0" u="none" strike="noStrike">
                        <a:effectLst/>
                        <a:latin typeface="Arial" panose="020B0604020202020204" pitchFamily="34" charset="0"/>
                      </a:endParaRPr>
                    </a:p>
                  </a:txBody>
                  <a:tcPr marL="6545" marR="6545" marT="6545" marB="0" anchor="ctr">
                    <a:lnL>
                      <a:noFill/>
                    </a:lnL>
                    <a:lnR>
                      <a:noFill/>
                    </a:lnR>
                    <a:lnT>
                      <a:noFill/>
                    </a:lnT>
                    <a:lnB>
                      <a:noFill/>
                    </a:lnB>
                  </a:tcPr>
                </a:tc>
                <a:tc hMerge="1">
                  <a:txBody>
                    <a:bodyPr/>
                    <a:lstStyle/>
                    <a:p>
                      <a:pPr algn="l" fontAlgn="ctr">
                        <a:spcBef>
                          <a:spcPts val="0"/>
                        </a:spcBef>
                        <a:spcAft>
                          <a:spcPts val="0"/>
                        </a:spcAft>
                      </a:pPr>
                      <a:endParaRPr lang="ja-JP" altLang="en-US" sz="1200" b="0" i="0" u="none" strike="noStrike">
                        <a:effectLst/>
                        <a:latin typeface="Arial" panose="020B0604020202020204" pitchFamily="34" charset="0"/>
                      </a:endParaRPr>
                    </a:p>
                  </a:txBody>
                  <a:tcPr marL="6545" marR="6545" marT="6545" marB="0" anchor="ctr">
                    <a:lnL>
                      <a:noFill/>
                    </a:lnL>
                    <a:lnR>
                      <a:noFill/>
                    </a:lnR>
                    <a:lnT>
                      <a:noFill/>
                    </a:lnT>
                    <a:lnB>
                      <a:noFill/>
                    </a:lnB>
                  </a:tcPr>
                </a:tc>
                <a:tc hMerge="1">
                  <a:txBody>
                    <a:bodyPr/>
                    <a:lstStyle/>
                    <a:p>
                      <a:pPr algn="l" fontAlgn="ctr">
                        <a:spcBef>
                          <a:spcPts val="0"/>
                        </a:spcBef>
                        <a:spcAft>
                          <a:spcPts val="0"/>
                        </a:spcAft>
                      </a:pPr>
                      <a:endParaRPr lang="ja-JP" altLang="en-US" sz="1200" b="0" i="0" u="none" strike="noStrike">
                        <a:effectLst/>
                        <a:latin typeface="Arial" panose="020B0604020202020204" pitchFamily="34" charset="0"/>
                      </a:endParaRPr>
                    </a:p>
                  </a:txBody>
                  <a:tcPr marL="6545" marR="6545" marT="6545" marB="0" anchor="ctr">
                    <a:lnL>
                      <a:noFill/>
                    </a:lnL>
                    <a:lnR>
                      <a:noFill/>
                    </a:lnR>
                    <a:lnT>
                      <a:noFill/>
                    </a:lnT>
                    <a:lnB>
                      <a:noFill/>
                    </a:lnB>
                  </a:tcPr>
                </a:tc>
                <a:tc hMerge="1">
                  <a:txBody>
                    <a:bodyPr/>
                    <a:lstStyle/>
                    <a:p>
                      <a:pPr algn="l" fontAlgn="ctr">
                        <a:spcBef>
                          <a:spcPts val="0"/>
                        </a:spcBef>
                        <a:spcAft>
                          <a:spcPts val="0"/>
                        </a:spcAft>
                      </a:pPr>
                      <a:endParaRPr lang="ja-JP" altLang="en-US" sz="1200" b="0" i="0" u="none" strike="noStrike">
                        <a:effectLst/>
                        <a:latin typeface="Arial" panose="020B0604020202020204" pitchFamily="34" charset="0"/>
                      </a:endParaRPr>
                    </a:p>
                  </a:txBody>
                  <a:tcPr marL="6545" marR="6545" marT="6545" marB="0" anchor="ctr">
                    <a:lnL>
                      <a:noFill/>
                    </a:lnL>
                    <a:lnR>
                      <a:noFill/>
                    </a:lnR>
                    <a:lnT>
                      <a:noFill/>
                    </a:lnT>
                    <a:lnB>
                      <a:noFill/>
                    </a:lnB>
                  </a:tcPr>
                </a:tc>
                <a:tc>
                  <a:txBody>
                    <a:bodyPr/>
                    <a:lstStyle/>
                    <a:p>
                      <a:pPr algn="l" fontAlgn="ctr">
                        <a:spcBef>
                          <a:spcPts val="0"/>
                        </a:spcBef>
                        <a:spcAft>
                          <a:spcPts val="0"/>
                        </a:spcAft>
                      </a:pPr>
                      <a:endParaRPr lang="ja-JP" altLang="en-US" sz="1200" b="0" i="0" u="none" strike="noStrike" dirty="0">
                        <a:effectLst/>
                        <a:latin typeface="Arial" panose="020B0604020202020204" pitchFamily="34" charset="0"/>
                      </a:endParaRPr>
                    </a:p>
                  </a:txBody>
                  <a:tcPr marL="6545" marR="6545" marT="6545" marB="0" anchor="ctr">
                    <a:lnL>
                      <a:noFill/>
                    </a:lnL>
                    <a:lnR>
                      <a:noFill/>
                    </a:lnR>
                    <a:lnT>
                      <a:noFill/>
                    </a:lnT>
                    <a:lnB>
                      <a:noFill/>
                    </a:lnB>
                  </a:tcPr>
                </a:tc>
                <a:extLst>
                  <a:ext uri="{0D108BD9-81ED-4DB2-BD59-A6C34878D82A}">
                    <a16:rowId xmlns:a16="http://schemas.microsoft.com/office/drawing/2014/main" val="830378127"/>
                  </a:ext>
                </a:extLst>
              </a:tr>
              <a:tr h="268797">
                <a:tc>
                  <a:txBody>
                    <a:bodyPr/>
                    <a:lstStyle/>
                    <a:p>
                      <a:pPr algn="l" fontAlgn="ctr">
                        <a:spcBef>
                          <a:spcPts val="0"/>
                        </a:spcBef>
                        <a:spcAft>
                          <a:spcPts val="0"/>
                        </a:spcAft>
                      </a:pPr>
                      <a:endParaRPr lang="ja-JP" altLang="en-US" sz="1200" b="0" i="0" u="none" strike="noStrike">
                        <a:effectLst/>
                        <a:latin typeface="Arial" panose="020B0604020202020204" pitchFamily="34" charset="0"/>
                      </a:endParaRPr>
                    </a:p>
                  </a:txBody>
                  <a:tcPr marL="6545" marR="6545" marT="654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ctr">
                        <a:spcBef>
                          <a:spcPts val="0"/>
                        </a:spcBef>
                        <a:spcAft>
                          <a:spcPts val="0"/>
                        </a:spcAft>
                      </a:pPr>
                      <a:endParaRPr lang="ja-JP" altLang="en-US" sz="1200" b="0" i="0" u="none" strike="noStrike">
                        <a:effectLst/>
                        <a:latin typeface="Arial" panose="020B0604020202020204" pitchFamily="34" charset="0"/>
                      </a:endParaRPr>
                    </a:p>
                  </a:txBody>
                  <a:tcPr marL="6545" marR="6545" marT="654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ctr">
                        <a:spcBef>
                          <a:spcPts val="0"/>
                        </a:spcBef>
                        <a:spcAft>
                          <a:spcPts val="0"/>
                        </a:spcAft>
                      </a:pPr>
                      <a:endParaRPr lang="ja-JP" altLang="en-US" sz="1200" b="0" i="0" u="none" strike="noStrike" dirty="0">
                        <a:effectLst/>
                        <a:latin typeface="Arial" panose="020B0604020202020204" pitchFamily="34" charset="0"/>
                      </a:endParaRPr>
                    </a:p>
                  </a:txBody>
                  <a:tcPr marL="6545" marR="6545" marT="654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ctr">
                        <a:spcBef>
                          <a:spcPts val="0"/>
                        </a:spcBef>
                        <a:spcAft>
                          <a:spcPts val="0"/>
                        </a:spcAft>
                      </a:pPr>
                      <a:endParaRPr lang="ja-JP" altLang="en-US" sz="1200" b="0" i="0" u="none" strike="noStrike">
                        <a:effectLst/>
                        <a:latin typeface="Arial" panose="020B0604020202020204" pitchFamily="34" charset="0"/>
                      </a:endParaRPr>
                    </a:p>
                  </a:txBody>
                  <a:tcPr marL="6545" marR="6545" marT="654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ctr">
                        <a:spcBef>
                          <a:spcPts val="0"/>
                        </a:spcBef>
                        <a:spcAft>
                          <a:spcPts val="0"/>
                        </a:spcAft>
                      </a:pPr>
                      <a:endParaRPr lang="ja-JP" altLang="en-US" sz="1200" b="0" i="0" u="none" strike="noStrike" dirty="0">
                        <a:effectLst/>
                        <a:latin typeface="Arial" panose="020B0604020202020204" pitchFamily="34" charset="0"/>
                      </a:endParaRPr>
                    </a:p>
                  </a:txBody>
                  <a:tcPr marL="6545" marR="6545" marT="654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ctr">
                        <a:spcBef>
                          <a:spcPts val="0"/>
                        </a:spcBef>
                        <a:spcAft>
                          <a:spcPts val="0"/>
                        </a:spcAft>
                      </a:pPr>
                      <a:endParaRPr lang="ja-JP" altLang="en-US" sz="1200" b="0" i="0" u="none" strike="noStrike">
                        <a:effectLst/>
                        <a:latin typeface="Arial" panose="020B0604020202020204" pitchFamily="34" charset="0"/>
                      </a:endParaRPr>
                    </a:p>
                  </a:txBody>
                  <a:tcPr marL="6545" marR="6545" marT="654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ctr">
                        <a:spcBef>
                          <a:spcPts val="0"/>
                        </a:spcBef>
                        <a:spcAft>
                          <a:spcPts val="0"/>
                        </a:spcAft>
                      </a:pPr>
                      <a:endParaRPr lang="ja-JP" altLang="en-US" sz="1200" b="0" i="0" u="none" strike="noStrike" dirty="0">
                        <a:effectLst/>
                        <a:latin typeface="Arial" panose="020B0604020202020204" pitchFamily="34" charset="0"/>
                      </a:endParaRPr>
                    </a:p>
                  </a:txBody>
                  <a:tcPr marL="6545" marR="6545" marT="654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ctr">
                        <a:spcBef>
                          <a:spcPts val="0"/>
                        </a:spcBef>
                        <a:spcAft>
                          <a:spcPts val="0"/>
                        </a:spcAft>
                      </a:pPr>
                      <a:endParaRPr lang="ja-JP" altLang="en-US" sz="1200" b="0" i="0" u="none" strike="noStrike">
                        <a:effectLst/>
                        <a:latin typeface="Arial" panose="020B0604020202020204" pitchFamily="34" charset="0"/>
                      </a:endParaRPr>
                    </a:p>
                  </a:txBody>
                  <a:tcPr marL="6545" marR="6545" marT="654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ctr">
                        <a:spcBef>
                          <a:spcPts val="0"/>
                        </a:spcBef>
                        <a:spcAft>
                          <a:spcPts val="0"/>
                        </a:spcAft>
                      </a:pPr>
                      <a:endParaRPr lang="ja-JP" altLang="en-US" sz="1200" b="0" i="0" u="none" strike="noStrike">
                        <a:effectLst/>
                        <a:latin typeface="Arial" panose="020B0604020202020204" pitchFamily="34" charset="0"/>
                      </a:endParaRPr>
                    </a:p>
                  </a:txBody>
                  <a:tcPr marL="6545" marR="6545" marT="654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ctr">
                        <a:spcBef>
                          <a:spcPts val="0"/>
                        </a:spcBef>
                        <a:spcAft>
                          <a:spcPts val="0"/>
                        </a:spcAft>
                      </a:pPr>
                      <a:endParaRPr lang="ja-JP" altLang="en-US" sz="1200" b="0" i="0" u="none" strike="noStrike">
                        <a:effectLst/>
                        <a:latin typeface="Arial" panose="020B0604020202020204" pitchFamily="34" charset="0"/>
                      </a:endParaRPr>
                    </a:p>
                  </a:txBody>
                  <a:tcPr marL="6545" marR="6545" marT="654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ctr">
                        <a:spcBef>
                          <a:spcPts val="0"/>
                        </a:spcBef>
                        <a:spcAft>
                          <a:spcPts val="0"/>
                        </a:spcAft>
                      </a:pPr>
                      <a:endParaRPr lang="ja-JP" altLang="en-US" sz="1200" b="0" i="0" u="none" strike="noStrike">
                        <a:effectLst/>
                        <a:latin typeface="Arial" panose="020B0604020202020204" pitchFamily="34" charset="0"/>
                      </a:endParaRPr>
                    </a:p>
                  </a:txBody>
                  <a:tcPr marL="6545" marR="6545" marT="654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ctr">
                        <a:spcBef>
                          <a:spcPts val="0"/>
                        </a:spcBef>
                        <a:spcAft>
                          <a:spcPts val="0"/>
                        </a:spcAft>
                      </a:pPr>
                      <a:endParaRPr lang="ja-JP" altLang="en-US" sz="1200" b="0" i="0" u="none" strike="noStrike">
                        <a:effectLst/>
                        <a:latin typeface="Arial" panose="020B0604020202020204" pitchFamily="34" charset="0"/>
                      </a:endParaRPr>
                    </a:p>
                  </a:txBody>
                  <a:tcPr marL="6545" marR="6545" marT="654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ctr">
                        <a:spcBef>
                          <a:spcPts val="0"/>
                        </a:spcBef>
                        <a:spcAft>
                          <a:spcPts val="0"/>
                        </a:spcAft>
                      </a:pPr>
                      <a:endParaRPr lang="ja-JP" altLang="en-US" sz="1200" b="0" i="0" u="none" strike="noStrike">
                        <a:effectLst/>
                        <a:latin typeface="Arial" panose="020B0604020202020204" pitchFamily="34" charset="0"/>
                      </a:endParaRPr>
                    </a:p>
                  </a:txBody>
                  <a:tcPr marL="6545" marR="6545" marT="6545" marB="0"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22421958"/>
                  </a:ext>
                </a:extLst>
              </a:tr>
              <a:tr h="212804">
                <a:tc>
                  <a:txBody>
                    <a:bodyPr/>
                    <a:lstStyle/>
                    <a:p>
                      <a:pPr algn="ctr" fontAlgn="ctr">
                        <a:spcBef>
                          <a:spcPts val="0"/>
                        </a:spcBef>
                        <a:spcAft>
                          <a:spcPts val="0"/>
                        </a:spcAft>
                      </a:pP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エリア</a:t>
                      </a:r>
                      <a:endParaRPr lang="ja-JP" altLang="en-US" sz="1800" b="0" i="0" u="none" strike="noStrike" dirty="0">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地域</a:t>
                      </a:r>
                      <a:endParaRPr lang="ja-JP" altLang="en-US" sz="1800" b="0" i="0" u="none" strike="noStrike">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宿泊施設名</a:t>
                      </a:r>
                      <a:endParaRPr lang="ja-JP" altLang="en-US" sz="1800" b="0" i="0" u="none" strike="noStrike">
                        <a:effectLst/>
                        <a:latin typeface="游ゴシック" panose="020B0400000000000000" pitchFamily="50" charset="-128"/>
                        <a:ea typeface="游ゴシック" panose="020B0400000000000000" pitchFamily="50" charset="-128"/>
                      </a:endParaRPr>
                    </a:p>
                  </a:txBody>
                  <a:tcPr marL="62831" marR="62831" marT="31416" marB="314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総客室数</a:t>
                      </a:r>
                      <a:endParaRPr lang="ja-JP" altLang="en-US" sz="1800" b="0" i="0" u="none" strike="noStrike">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Bef>
                          <a:spcPts val="0"/>
                        </a:spcBef>
                        <a:spcAft>
                          <a:spcPts val="0"/>
                        </a:spcAft>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受入人</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数</a:t>
                      </a:r>
                      <a:endParaRPr lang="ja-JP" altLang="en-US" sz="2000" b="0" i="0" u="none" strike="noStrike" dirty="0">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Bef>
                          <a:spcPts val="0"/>
                        </a:spcBef>
                        <a:spcAft>
                          <a:spcPts val="0"/>
                        </a:spcAft>
                      </a:pP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連絡先</a:t>
                      </a:r>
                      <a:endParaRPr lang="ja-JP" altLang="en-US" sz="1800" b="0" i="0" u="none" strike="noStrike" dirty="0">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館内利用施設　</a:t>
                      </a: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）は参考定員数</a:t>
                      </a:r>
                      <a:endParaRPr lang="ja-JP" altLang="en-US" sz="1800" b="0" i="0" u="none" strike="noStrike">
                        <a:effectLst/>
                        <a:latin typeface="游ゴシック" panose="020B0400000000000000" pitchFamily="50" charset="-128"/>
                        <a:ea typeface="游ゴシック" panose="020B0400000000000000" pitchFamily="50" charset="-128"/>
                      </a:endParaRPr>
                    </a:p>
                  </a:txBody>
                  <a:tcPr marL="62831" marR="62831" marT="31416" marB="314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836233577"/>
                  </a:ext>
                </a:extLst>
              </a:tr>
              <a:tr h="285738">
                <a:tc rowSpan="5">
                  <a:txBody>
                    <a:bodyPr/>
                    <a:lstStyle/>
                    <a:p>
                      <a:pPr algn="ctr" fontAlgn="ctr">
                        <a:spcBef>
                          <a:spcPts val="0"/>
                        </a:spcBef>
                        <a:spcAft>
                          <a:spcPts val="0"/>
                        </a:spcAft>
                      </a:pP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ctr" fontAlgn="ctr">
                        <a:spcBef>
                          <a:spcPts val="0"/>
                        </a:spcBef>
                        <a:spcAft>
                          <a:spcPts val="0"/>
                        </a:spcAft>
                      </a:pP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ctr" fontAlgn="ctr">
                        <a:spcBef>
                          <a:spcPts val="0"/>
                        </a:spcBef>
                        <a:spcAft>
                          <a:spcPts val="0"/>
                        </a:spcAft>
                      </a:pP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ctr" fontAlgn="ctr">
                        <a:spcBef>
                          <a:spcPts val="0"/>
                        </a:spcBef>
                        <a:spcAft>
                          <a:spcPts val="0"/>
                        </a:spcAft>
                      </a:pP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安芸</a:t>
                      </a:r>
                      <a:b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室戸</a:t>
                      </a:r>
                      <a:b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エリア</a:t>
                      </a:r>
                      <a:endParaRPr lang="ja-JP" altLang="en-US" sz="1600" b="0" i="0" u="none" strike="noStrike" dirty="0">
                        <a:effectLst/>
                        <a:latin typeface="游ゴシック" panose="020B0400000000000000" pitchFamily="50" charset="-128"/>
                        <a:ea typeface="游ゴシック" panose="020B0400000000000000" pitchFamily="50" charset="-128"/>
                      </a:endParaRPr>
                    </a:p>
                  </a:txBody>
                  <a:tcPr marL="62831" marR="62831" marT="31416" marB="314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3399"/>
                    </a:solidFill>
                  </a:tcPr>
                </a:tc>
                <a:tc>
                  <a:txBody>
                    <a:bodyPr/>
                    <a:lstStyle/>
                    <a:p>
                      <a:pPr algn="ctr" fontAlgn="ctr">
                        <a:spcBef>
                          <a:spcPts val="0"/>
                        </a:spcBef>
                        <a:spcAft>
                          <a:spcPts val="0"/>
                        </a:spcAft>
                      </a:pP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東洋町</a:t>
                      </a:r>
                      <a:endParaRPr lang="ja-JP" altLang="en-US" sz="1800" b="0" i="0" u="none" strike="noStrike" dirty="0">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l" fontAlgn="ctr">
                        <a:spcBef>
                          <a:spcPts val="0"/>
                        </a:spcBef>
                        <a:spcAft>
                          <a:spcPts val="0"/>
                        </a:spcAft>
                      </a:pP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東洋白浜リゾートホテル</a:t>
                      </a:r>
                      <a:endParaRPr lang="ja-JP" altLang="en-US" sz="1800" b="0" i="0" u="none" strike="noStrike" dirty="0">
                        <a:effectLst/>
                        <a:latin typeface="游ゴシック" panose="020B0400000000000000" pitchFamily="50" charset="-128"/>
                        <a:ea typeface="游ゴシック" panose="020B0400000000000000" pitchFamily="50" charset="-128"/>
                      </a:endParaRPr>
                    </a:p>
                  </a:txBody>
                  <a:tcPr marL="62831" marR="62831" marT="31416" marB="314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spcBef>
                          <a:spcPts val="0"/>
                        </a:spcBef>
                        <a:spcAft>
                          <a:spcPts val="0"/>
                        </a:spcAft>
                      </a:pPr>
                      <a:r>
                        <a:rPr lang="en-US" sz="1000" b="0" i="0" u="none" strike="noStrike">
                          <a:solidFill>
                            <a:srgbClr val="000000"/>
                          </a:solidFill>
                          <a:effectLst/>
                          <a:latin typeface="游ゴシック" panose="020B0400000000000000" pitchFamily="50" charset="-128"/>
                          <a:ea typeface="游ゴシック" panose="020B0400000000000000" pitchFamily="50" charset="-128"/>
                        </a:rPr>
                        <a:t>28</a:t>
                      </a:r>
                      <a:endParaRPr lang="en-US" altLang="ja-JP" sz="1800" b="0" i="0" u="none" strike="noStrike">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Bef>
                          <a:spcPts val="0"/>
                        </a:spcBef>
                        <a:spcAft>
                          <a:spcPts val="0"/>
                        </a:spcAft>
                      </a:pPr>
                      <a:r>
                        <a:rPr lang="en-US" sz="1000" b="0" i="0" u="none" strike="noStrike">
                          <a:solidFill>
                            <a:srgbClr val="000000"/>
                          </a:solidFill>
                          <a:effectLst/>
                          <a:latin typeface="游ゴシック" panose="020B0400000000000000" pitchFamily="50" charset="-128"/>
                          <a:ea typeface="游ゴシック" panose="020B0400000000000000" pitchFamily="50" charset="-128"/>
                        </a:rPr>
                        <a:t>65</a:t>
                      </a:r>
                      <a:endParaRPr lang="en-US" altLang="ja-JP" sz="1800" b="0" i="0" u="none" strike="noStrike">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Bef>
                          <a:spcPts val="0"/>
                        </a:spcBef>
                        <a:spcAft>
                          <a:spcPts val="0"/>
                        </a:spcAft>
                      </a:pPr>
                      <a:r>
                        <a:rPr lang="en-US" sz="1000" b="0" i="0" u="none" strike="noStrike">
                          <a:solidFill>
                            <a:srgbClr val="000000"/>
                          </a:solidFill>
                          <a:effectLst/>
                          <a:latin typeface="游ゴシック" panose="020B0400000000000000" pitchFamily="50" charset="-128"/>
                          <a:ea typeface="游ゴシック" panose="020B0400000000000000" pitchFamily="50" charset="-128"/>
                        </a:rPr>
                        <a:t>0887-29-3344</a:t>
                      </a:r>
                      <a:endParaRPr lang="en-US" altLang="ja-JP" sz="1800" b="0" i="0" u="none" strike="noStrike">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l" fontAlgn="ctr">
                        <a:spcBef>
                          <a:spcPts val="0"/>
                        </a:spcBef>
                        <a:spcAft>
                          <a:spcPts val="0"/>
                        </a:spcAft>
                      </a:pP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食事場所：宴会場・レストラン（</a:t>
                      </a: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65</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）／大浴場なし</a:t>
                      </a:r>
                      <a:endParaRPr lang="ja-JP" altLang="en-US" sz="1400" b="0" i="0" u="none" strike="noStrike">
                        <a:effectLst/>
                        <a:latin typeface="游ゴシック" panose="020B0400000000000000" pitchFamily="50" charset="-128"/>
                        <a:ea typeface="游ゴシック" panose="020B0400000000000000" pitchFamily="50" charset="-128"/>
                      </a:endParaRPr>
                    </a:p>
                  </a:txBody>
                  <a:tcPr marL="62831" marR="62831" marT="31416" marB="314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734038659"/>
                  </a:ext>
                </a:extLst>
              </a:tr>
              <a:tr h="269709">
                <a:tc vMerge="1">
                  <a:txBody>
                    <a:bodyPr/>
                    <a:lstStyle/>
                    <a:p>
                      <a:endParaRPr kumimoji="1" lang="ja-JP" altLang="en-US"/>
                    </a:p>
                  </a:txBody>
                  <a:tcPr/>
                </a:tc>
                <a:tc>
                  <a:txBody>
                    <a:bodyPr/>
                    <a:lstStyle/>
                    <a:p>
                      <a:pPr algn="ctr"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室戸市</a:t>
                      </a:r>
                      <a:endParaRPr lang="ja-JP" altLang="en-US" sz="1800" b="0" i="0" u="none" strike="noStrike">
                        <a:effectLst/>
                        <a:latin typeface="游ゴシック" panose="020B0400000000000000" pitchFamily="50" charset="-128"/>
                        <a:ea typeface="游ゴシック" panose="020B0400000000000000" pitchFamily="50" charset="-128"/>
                      </a:endParaRPr>
                    </a:p>
                  </a:txBody>
                  <a:tcPr marL="62831" marR="62831" marT="31416" marB="314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l" fontAlgn="ctr">
                        <a:spcBef>
                          <a:spcPts val="0"/>
                        </a:spcBef>
                        <a:spcAft>
                          <a:spcPts val="0"/>
                        </a:spcAft>
                      </a:pP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ニューサンパレスむろと</a:t>
                      </a:r>
                    </a:p>
                  </a:txBody>
                  <a:tcPr marL="62831" marR="62831" marT="31416" marB="31416"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spcBef>
                          <a:spcPts val="0"/>
                        </a:spcBef>
                        <a:spcAft>
                          <a:spcPts val="0"/>
                        </a:spcAft>
                      </a:pPr>
                      <a:r>
                        <a:rPr lang="en-US" sz="1000" b="0" i="0" u="none" strike="noStrike" dirty="0">
                          <a:solidFill>
                            <a:srgbClr val="000000"/>
                          </a:solidFill>
                          <a:effectLst/>
                          <a:latin typeface="游ゴシック" panose="020B0400000000000000" pitchFamily="50" charset="-128"/>
                          <a:ea typeface="游ゴシック" panose="020B0400000000000000" pitchFamily="50" charset="-128"/>
                        </a:rPr>
                        <a:t>19</a:t>
                      </a:r>
                      <a:endParaRPr lang="en-US" altLang="ja-JP" sz="1800" b="0" i="0" u="none" strike="noStrike" dirty="0">
                        <a:effectLst/>
                        <a:latin typeface="游ゴシック" panose="020B0400000000000000" pitchFamily="50" charset="-128"/>
                        <a:ea typeface="游ゴシック" panose="020B0400000000000000" pitchFamily="50" charset="-128"/>
                      </a:endParaRPr>
                    </a:p>
                  </a:txBody>
                  <a:tcPr marL="6545" marR="6545" marT="654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Bef>
                          <a:spcPts val="0"/>
                        </a:spcBef>
                        <a:spcAft>
                          <a:spcPts val="0"/>
                        </a:spcAft>
                      </a:pPr>
                      <a:r>
                        <a:rPr lang="en-US" sz="1000" b="0" i="0" u="none" strike="noStrike" dirty="0">
                          <a:solidFill>
                            <a:srgbClr val="000000"/>
                          </a:solidFill>
                          <a:effectLst/>
                          <a:latin typeface="游ゴシック" panose="020B0400000000000000" pitchFamily="50" charset="-128"/>
                          <a:ea typeface="游ゴシック" panose="020B0400000000000000" pitchFamily="50" charset="-128"/>
                        </a:rPr>
                        <a:t>40</a:t>
                      </a:r>
                      <a:endParaRPr lang="en-US" altLang="ja-JP" sz="1800" b="0" i="0" u="none" strike="noStrike" dirty="0">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Bef>
                          <a:spcPts val="0"/>
                        </a:spcBef>
                        <a:spcAft>
                          <a:spcPts val="0"/>
                        </a:spcAft>
                      </a:pPr>
                      <a:r>
                        <a:rPr lang="en-US" sz="1000" b="0" i="0" u="none" strike="noStrike" dirty="0">
                          <a:solidFill>
                            <a:srgbClr val="000000"/>
                          </a:solidFill>
                          <a:effectLst/>
                          <a:latin typeface="游ゴシック" panose="020B0400000000000000" pitchFamily="50" charset="-128"/>
                          <a:ea typeface="游ゴシック" panose="020B0400000000000000" pitchFamily="50" charset="-128"/>
                        </a:rPr>
                        <a:t>0887-22-0012</a:t>
                      </a:r>
                      <a:endParaRPr lang="en-US" altLang="ja-JP" sz="1800" b="0" i="0" u="none" strike="noStrike" dirty="0">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l" fontAlgn="ctr">
                        <a:spcBef>
                          <a:spcPts val="0"/>
                        </a:spcBef>
                        <a:spcAft>
                          <a:spcPts val="0"/>
                        </a:spcAft>
                      </a:pP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食事場所：大ホール（</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50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）／大浴場なし</a:t>
                      </a:r>
                      <a:endParaRPr lang="ja-JP" altLang="en-US" sz="1400" b="0" i="0" u="none" strike="noStrike" dirty="0">
                        <a:effectLst/>
                        <a:latin typeface="游ゴシック" panose="020B0400000000000000" pitchFamily="50" charset="-128"/>
                        <a:ea typeface="游ゴシック" panose="020B0400000000000000" pitchFamily="50" charset="-128"/>
                      </a:endParaRPr>
                    </a:p>
                  </a:txBody>
                  <a:tcPr marL="62831" marR="62831" marT="31416" marB="31416"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561122196"/>
                  </a:ext>
                </a:extLst>
              </a:tr>
              <a:tr h="255292">
                <a:tc vMerge="1">
                  <a:txBody>
                    <a:bodyPr/>
                    <a:lstStyle/>
                    <a:p>
                      <a:endParaRPr kumimoji="1" lang="ja-JP" altLang="en-US"/>
                    </a:p>
                  </a:txBody>
                  <a:tcPr>
                    <a:lnT w="12700" cap="flat" cmpd="sng" algn="ctr">
                      <a:solidFill>
                        <a:schemeClr val="tx1"/>
                      </a:solidFill>
                      <a:prstDash val="solid"/>
                      <a:round/>
                      <a:headEnd type="none" w="med" len="med"/>
                      <a:tailEnd type="none" w="med" len="med"/>
                    </a:lnT>
                  </a:tcPr>
                </a:tc>
                <a:tc>
                  <a:txBody>
                    <a:bodyPr/>
                    <a:lstStyle/>
                    <a:p>
                      <a:pPr algn="ctr"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奈半利町</a:t>
                      </a:r>
                      <a:endParaRPr lang="ja-JP" altLang="en-US" sz="1800" b="0" i="0" u="none" strike="noStrike">
                        <a:effectLst/>
                        <a:latin typeface="游ゴシック" panose="020B0400000000000000" pitchFamily="50" charset="-128"/>
                        <a:ea typeface="游ゴシック" panose="020B0400000000000000" pitchFamily="50" charset="-128"/>
                      </a:endParaRPr>
                    </a:p>
                  </a:txBody>
                  <a:tcPr marL="6545" marR="6545" marT="654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l" fontAlgn="ctr">
                        <a:spcBef>
                          <a:spcPts val="0"/>
                        </a:spcBef>
                        <a:spcAft>
                          <a:spcPts val="0"/>
                        </a:spcAft>
                      </a:pP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ホテルなはり</a:t>
                      </a:r>
                      <a:endParaRPr lang="ja-JP" altLang="en-US" sz="1800" b="0" i="0" u="none" strike="noStrike" dirty="0">
                        <a:effectLst/>
                        <a:latin typeface="游ゴシック" panose="020B0400000000000000" pitchFamily="50" charset="-128"/>
                        <a:ea typeface="游ゴシック" panose="020B0400000000000000" pitchFamily="50" charset="-128"/>
                      </a:endParaRPr>
                    </a:p>
                  </a:txBody>
                  <a:tcPr marL="62831" marR="62831" marT="31416" marB="314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spcBef>
                          <a:spcPts val="0"/>
                        </a:spcBef>
                        <a:spcAft>
                          <a:spcPts val="0"/>
                        </a:spcAft>
                      </a:pP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48</a:t>
                      </a:r>
                      <a:endParaRPr lang="en-US" altLang="ja-JP" sz="1800" b="0" i="0" u="none" strike="noStrike" dirty="0">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Bef>
                          <a:spcPts val="0"/>
                        </a:spcBef>
                        <a:spcAft>
                          <a:spcPts val="0"/>
                        </a:spcAft>
                      </a:pPr>
                      <a:r>
                        <a:rPr lang="en-US" sz="1000" b="0" i="0" u="none" strike="noStrike" dirty="0">
                          <a:solidFill>
                            <a:srgbClr val="000000"/>
                          </a:solidFill>
                          <a:effectLst/>
                          <a:latin typeface="游ゴシック" panose="020B0400000000000000" pitchFamily="50" charset="-128"/>
                          <a:ea typeface="游ゴシック" panose="020B0400000000000000" pitchFamily="50" charset="-128"/>
                        </a:rPr>
                        <a:t>84</a:t>
                      </a:r>
                      <a:endParaRPr lang="en-US" altLang="ja-JP" sz="1800" b="0" i="0" u="none" strike="noStrike" dirty="0">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Bef>
                          <a:spcPts val="0"/>
                        </a:spcBef>
                        <a:spcAft>
                          <a:spcPts val="0"/>
                        </a:spcAft>
                      </a:pPr>
                      <a:r>
                        <a:rPr lang="en-US" sz="1000" b="0" i="0" u="none" strike="noStrike">
                          <a:solidFill>
                            <a:srgbClr val="000000"/>
                          </a:solidFill>
                          <a:effectLst/>
                          <a:latin typeface="游ゴシック" panose="020B0400000000000000" pitchFamily="50" charset="-128"/>
                          <a:ea typeface="游ゴシック" panose="020B0400000000000000" pitchFamily="50" charset="-128"/>
                        </a:rPr>
                        <a:t>0887-38-5111</a:t>
                      </a:r>
                      <a:endParaRPr lang="en-US" altLang="ja-JP" sz="1800" b="0" i="0" u="none" strike="noStrike">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l" fontAlgn="ctr">
                        <a:spcBef>
                          <a:spcPts val="0"/>
                        </a:spcBef>
                        <a:spcAft>
                          <a:spcPts val="0"/>
                        </a:spcAft>
                      </a:pP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食事場所：宴会場（</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84</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）／大浴場あり（男</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13</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：女</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a:t>
                      </a:r>
                      <a:endParaRPr lang="ja-JP" altLang="en-US" sz="1400" b="0" i="0" u="none" strike="noStrike" dirty="0">
                        <a:effectLst/>
                        <a:latin typeface="游ゴシック" panose="020B0400000000000000" pitchFamily="50" charset="-128"/>
                        <a:ea typeface="游ゴシック" panose="020B0400000000000000" pitchFamily="50" charset="-128"/>
                      </a:endParaRPr>
                    </a:p>
                  </a:txBody>
                  <a:tcPr marL="62831" marR="62831" marT="31416" marB="314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4155596658"/>
                  </a:ext>
                </a:extLst>
              </a:tr>
              <a:tr h="255292">
                <a:tc vMerge="1">
                  <a:txBody>
                    <a:bodyPr/>
                    <a:lstStyle/>
                    <a:p>
                      <a:endParaRPr kumimoji="1" lang="ja-JP" altLang="en-US"/>
                    </a:p>
                  </a:txBody>
                  <a:tcPr/>
                </a:tc>
                <a:tc>
                  <a:txBody>
                    <a:bodyPr/>
                    <a:lstStyle/>
                    <a:p>
                      <a:pPr algn="ctr" fontAlgn="ctr">
                        <a:spcBef>
                          <a:spcPts val="0"/>
                        </a:spcBef>
                        <a:spcAft>
                          <a:spcPts val="0"/>
                        </a:spcAft>
                      </a:pP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安芸市</a:t>
                      </a:r>
                      <a:endParaRPr lang="ja-JP" altLang="en-US" sz="1800" b="0" i="0" u="none" strike="noStrike" dirty="0">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l" fontAlgn="ctr">
                        <a:spcBef>
                          <a:spcPts val="0"/>
                        </a:spcBef>
                        <a:spcAft>
                          <a:spcPts val="0"/>
                        </a:spcAft>
                      </a:pP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ホテル</a:t>
                      </a:r>
                      <a:r>
                        <a:rPr lang="en-US" sz="1000" b="0" i="0" u="none" strike="noStrike" dirty="0">
                          <a:solidFill>
                            <a:srgbClr val="000000"/>
                          </a:solidFill>
                          <a:effectLst/>
                          <a:latin typeface="游ゴシック" panose="020B0400000000000000" pitchFamily="50" charset="-128"/>
                          <a:ea typeface="游ゴシック" panose="020B0400000000000000" pitchFamily="50" charset="-128"/>
                        </a:rPr>
                        <a:t>TAMAI</a:t>
                      </a:r>
                      <a:endParaRPr lang="en-US" altLang="ja-JP" sz="1800" b="0" i="0" u="none" strike="noStrike" dirty="0">
                        <a:effectLst/>
                        <a:latin typeface="游ゴシック" panose="020B0400000000000000" pitchFamily="50" charset="-128"/>
                        <a:ea typeface="游ゴシック" panose="020B0400000000000000" pitchFamily="50" charset="-128"/>
                      </a:endParaRPr>
                    </a:p>
                  </a:txBody>
                  <a:tcPr marL="62831" marR="62831" marT="31416" marB="314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spcBef>
                          <a:spcPts val="0"/>
                        </a:spcBef>
                        <a:spcAft>
                          <a:spcPts val="0"/>
                        </a:spcAft>
                      </a:pPr>
                      <a:r>
                        <a:rPr lang="en-US" sz="1000" b="0" i="0" u="none" strike="noStrike">
                          <a:solidFill>
                            <a:srgbClr val="000000"/>
                          </a:solidFill>
                          <a:effectLst/>
                          <a:latin typeface="游ゴシック" panose="020B0400000000000000" pitchFamily="50" charset="-128"/>
                          <a:ea typeface="游ゴシック" panose="020B0400000000000000" pitchFamily="50" charset="-128"/>
                        </a:rPr>
                        <a:t>51</a:t>
                      </a:r>
                      <a:endParaRPr lang="en-US" altLang="ja-JP" sz="1800" b="0" i="0" u="none" strike="noStrike">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Bef>
                          <a:spcPts val="0"/>
                        </a:spcBef>
                        <a:spcAft>
                          <a:spcPts val="0"/>
                        </a:spcAft>
                      </a:pPr>
                      <a:r>
                        <a:rPr lang="en-US" sz="1000" b="0" i="0" u="none" strike="noStrike">
                          <a:solidFill>
                            <a:srgbClr val="000000"/>
                          </a:solidFill>
                          <a:effectLst/>
                          <a:latin typeface="游ゴシック" panose="020B0400000000000000" pitchFamily="50" charset="-128"/>
                          <a:ea typeface="游ゴシック" panose="020B0400000000000000" pitchFamily="50" charset="-128"/>
                        </a:rPr>
                        <a:t>83</a:t>
                      </a:r>
                      <a:endParaRPr lang="en-US" altLang="ja-JP" sz="1800" b="0" i="0" u="none" strike="noStrike">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Bef>
                          <a:spcPts val="0"/>
                        </a:spcBef>
                        <a:spcAft>
                          <a:spcPts val="0"/>
                        </a:spcAft>
                      </a:pPr>
                      <a:r>
                        <a:rPr lang="en-US" sz="1000" b="0" i="0" u="none" strike="noStrike" dirty="0">
                          <a:solidFill>
                            <a:srgbClr val="000000"/>
                          </a:solidFill>
                          <a:effectLst/>
                          <a:latin typeface="游ゴシック" panose="020B0400000000000000" pitchFamily="50" charset="-128"/>
                          <a:ea typeface="游ゴシック" panose="020B0400000000000000" pitchFamily="50" charset="-128"/>
                        </a:rPr>
                        <a:t>0887-35-2111</a:t>
                      </a:r>
                      <a:endParaRPr lang="en-US" altLang="ja-JP" sz="1800" b="0" i="0" u="none" strike="noStrike" dirty="0">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l" fontAlgn="ctr">
                        <a:spcBef>
                          <a:spcPts val="0"/>
                        </a:spcBef>
                        <a:spcAft>
                          <a:spcPts val="0"/>
                        </a:spcAft>
                      </a:pP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食事場所：宴会場（</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100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）／大浴場あり（男</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：女</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a:t>
                      </a:r>
                      <a:endParaRPr lang="ja-JP" altLang="en-US" sz="1400" b="0" i="0" u="none" strike="noStrike" dirty="0">
                        <a:effectLst/>
                        <a:latin typeface="游ゴシック" panose="020B0400000000000000" pitchFamily="50" charset="-128"/>
                        <a:ea typeface="游ゴシック" panose="020B0400000000000000" pitchFamily="50" charset="-128"/>
                      </a:endParaRPr>
                    </a:p>
                  </a:txBody>
                  <a:tcPr marL="62831" marR="62831" marT="31416" marB="314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53323238"/>
                  </a:ext>
                </a:extLst>
              </a:tr>
              <a:tr h="229106">
                <a:tc vMerge="1">
                  <a:txBody>
                    <a:bodyPr/>
                    <a:lstStyle/>
                    <a:p>
                      <a:endParaRPr kumimoji="1" lang="ja-JP" altLang="en-US"/>
                    </a:p>
                  </a:txBody>
                  <a:tcPr>
                    <a:lnT w="6350" cap="flat" cmpd="sng" algn="ctr">
                      <a:solidFill>
                        <a:srgbClr val="000000"/>
                      </a:solidFill>
                      <a:prstDash val="solid"/>
                      <a:round/>
                      <a:headEnd type="none" w="med" len="med"/>
                      <a:tailEnd type="none" w="med" len="med"/>
                    </a:lnT>
                  </a:tcPr>
                </a:tc>
                <a:tc>
                  <a:txBody>
                    <a:bodyPr/>
                    <a:lstStyle/>
                    <a:p>
                      <a:pPr algn="ctr" fontAlgn="ctr">
                        <a:spcBef>
                          <a:spcPts val="0"/>
                        </a:spcBef>
                        <a:spcAft>
                          <a:spcPts val="0"/>
                        </a:spcAft>
                      </a:pP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芸西村</a:t>
                      </a:r>
                      <a:endParaRPr lang="ja-JP" altLang="en-US" sz="1800" b="0" i="0" u="none" strike="noStrike" dirty="0">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l" fontAlgn="ctr">
                        <a:spcBef>
                          <a:spcPts val="0"/>
                        </a:spcBef>
                        <a:spcAft>
                          <a:spcPts val="0"/>
                        </a:spcAft>
                      </a:pP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メルキュール高知土佐リゾート</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&amp;</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スパ</a:t>
                      </a:r>
                      <a:endParaRPr lang="ja-JP" altLang="en-US" sz="1400" b="0" i="0" u="none" strike="noStrike" dirty="0">
                        <a:effectLst/>
                        <a:latin typeface="游ゴシック" panose="020B0400000000000000" pitchFamily="50" charset="-128"/>
                        <a:ea typeface="游ゴシック" panose="020B0400000000000000" pitchFamily="50" charset="-128"/>
                      </a:endParaRPr>
                    </a:p>
                  </a:txBody>
                  <a:tcPr marL="62831" marR="62831" marT="31416" marB="314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spcBef>
                          <a:spcPts val="0"/>
                        </a:spcBef>
                        <a:spcAft>
                          <a:spcPts val="0"/>
                        </a:spcAft>
                      </a:pPr>
                      <a:r>
                        <a:rPr lang="en-US" sz="1000" b="0" i="0" u="none" strike="noStrike" dirty="0">
                          <a:solidFill>
                            <a:srgbClr val="000000"/>
                          </a:solidFill>
                          <a:effectLst/>
                          <a:latin typeface="游ゴシック" panose="020B0400000000000000" pitchFamily="50" charset="-128"/>
                          <a:ea typeface="游ゴシック" panose="020B0400000000000000" pitchFamily="50" charset="-128"/>
                        </a:rPr>
                        <a:t>195</a:t>
                      </a:r>
                      <a:endParaRPr lang="en-US" altLang="ja-JP" sz="1800" b="0" i="0" u="none" strike="noStrike" dirty="0">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Bef>
                          <a:spcPts val="0"/>
                        </a:spcBef>
                        <a:spcAft>
                          <a:spcPts val="0"/>
                        </a:spcAft>
                      </a:pPr>
                      <a:r>
                        <a:rPr lang="en-US" sz="1000" b="0" i="0" u="none" strike="noStrike">
                          <a:solidFill>
                            <a:srgbClr val="000000"/>
                          </a:solidFill>
                          <a:effectLst/>
                          <a:latin typeface="游ゴシック" panose="020B0400000000000000" pitchFamily="50" charset="-128"/>
                          <a:ea typeface="游ゴシック" panose="020B0400000000000000" pitchFamily="50" charset="-128"/>
                        </a:rPr>
                        <a:t>548</a:t>
                      </a:r>
                      <a:endParaRPr lang="en-US" altLang="ja-JP" sz="1800" b="0" i="0" u="none" strike="noStrike">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Bef>
                          <a:spcPts val="0"/>
                        </a:spcBef>
                        <a:spcAft>
                          <a:spcPts val="0"/>
                        </a:spcAft>
                      </a:pPr>
                      <a:r>
                        <a:rPr lang="en-US" sz="1000" b="0" i="0" u="none" strike="noStrike">
                          <a:solidFill>
                            <a:srgbClr val="000000"/>
                          </a:solidFill>
                          <a:effectLst/>
                          <a:latin typeface="游ゴシック" panose="020B0400000000000000" pitchFamily="50" charset="-128"/>
                          <a:ea typeface="游ゴシック" panose="020B0400000000000000" pitchFamily="50" charset="-128"/>
                        </a:rPr>
                        <a:t>0887-33-4510</a:t>
                      </a:r>
                      <a:endParaRPr lang="en-US" altLang="ja-JP" sz="1800" b="0" i="0" u="none" strike="noStrike">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l" fontAlgn="ctr">
                        <a:spcBef>
                          <a:spcPts val="0"/>
                        </a:spcBef>
                        <a:spcAft>
                          <a:spcPts val="0"/>
                        </a:spcAft>
                      </a:pP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食事場所：宴会場・レストラン（</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548</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）／大浴場あり（男</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96</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：女</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96</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a:t>
                      </a:r>
                      <a:endParaRPr lang="ja-JP" altLang="en-US" sz="1400" b="0" i="0" u="none" strike="noStrike" dirty="0">
                        <a:effectLst/>
                        <a:latin typeface="游ゴシック" panose="020B0400000000000000" pitchFamily="50" charset="-128"/>
                        <a:ea typeface="游ゴシック" panose="020B0400000000000000" pitchFamily="50" charset="-128"/>
                      </a:endParaRPr>
                    </a:p>
                  </a:txBody>
                  <a:tcPr marL="62831" marR="62831" marT="31416" marB="314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219422692"/>
                  </a:ext>
                </a:extLst>
              </a:tr>
              <a:tr h="297767">
                <a:tc>
                  <a:txBody>
                    <a:bodyPr/>
                    <a:lstStyle/>
                    <a:p>
                      <a:pPr algn="ctr" fontAlgn="ctr">
                        <a:spcBef>
                          <a:spcPts val="0"/>
                        </a:spcBef>
                        <a:spcAft>
                          <a:spcPts val="0"/>
                        </a:spcAft>
                      </a:pP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物部川</a:t>
                      </a:r>
                      <a:b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エリア</a:t>
                      </a:r>
                      <a:endParaRPr lang="ja-JP" altLang="en-US" sz="2400" b="0" i="0" u="none" strike="noStrike" dirty="0">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A7CEE"/>
                    </a:solidFill>
                  </a:tcPr>
                </a:tc>
                <a:tc>
                  <a:txBody>
                    <a:bodyPr/>
                    <a:lstStyle/>
                    <a:p>
                      <a:pPr algn="ctr" fontAlgn="ctr">
                        <a:spcBef>
                          <a:spcPts val="0"/>
                        </a:spcBef>
                        <a:spcAft>
                          <a:spcPts val="0"/>
                        </a:spcAft>
                      </a:pP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香南市</a:t>
                      </a:r>
                      <a:endParaRPr lang="ja-JP" altLang="en-US" sz="1800" b="0" i="0" u="none" strike="noStrike" dirty="0">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l" fontAlgn="ctr">
                        <a:spcBef>
                          <a:spcPts val="0"/>
                        </a:spcBef>
                        <a:spcAft>
                          <a:spcPts val="0"/>
                        </a:spcAft>
                      </a:pP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リゾートホテル海辺の果樹園</a:t>
                      </a:r>
                      <a:endParaRPr lang="ja-JP" altLang="en-US" sz="1800" b="0" i="0" u="none" strike="noStrike" dirty="0">
                        <a:effectLst/>
                        <a:latin typeface="游ゴシック" panose="020B0400000000000000" pitchFamily="50" charset="-128"/>
                        <a:ea typeface="游ゴシック" panose="020B0400000000000000" pitchFamily="50" charset="-128"/>
                      </a:endParaRPr>
                    </a:p>
                  </a:txBody>
                  <a:tcPr marL="62831" marR="62831" marT="31416" marB="314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spcBef>
                          <a:spcPts val="0"/>
                        </a:spcBef>
                        <a:spcAft>
                          <a:spcPts val="0"/>
                        </a:spcAft>
                      </a:pPr>
                      <a:r>
                        <a:rPr lang="en-US" sz="1000" b="0" i="0" u="none" strike="noStrike" dirty="0">
                          <a:solidFill>
                            <a:srgbClr val="000000"/>
                          </a:solidFill>
                          <a:effectLst/>
                          <a:latin typeface="游ゴシック" panose="020B0400000000000000" pitchFamily="50" charset="-128"/>
                          <a:ea typeface="游ゴシック" panose="020B0400000000000000" pitchFamily="50" charset="-128"/>
                        </a:rPr>
                        <a:t>8</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3</a:t>
                      </a:r>
                      <a:endParaRPr lang="en-US" altLang="ja-JP" sz="1800" b="0" i="0" u="none" strike="noStrike" dirty="0">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Bef>
                          <a:spcPts val="0"/>
                        </a:spcBef>
                        <a:spcAft>
                          <a:spcPts val="0"/>
                        </a:spcAft>
                      </a:pP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280</a:t>
                      </a:r>
                      <a:endParaRPr lang="en-US" altLang="ja-JP" sz="1800" b="0" i="0" u="none" strike="noStrike" dirty="0">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Bef>
                          <a:spcPts val="0"/>
                        </a:spcBef>
                        <a:spcAft>
                          <a:spcPts val="0"/>
                        </a:spcAft>
                      </a:pPr>
                      <a:r>
                        <a:rPr lang="en-US" sz="1000" b="0" i="0" u="none" strike="noStrike" dirty="0">
                          <a:solidFill>
                            <a:srgbClr val="000000"/>
                          </a:solidFill>
                          <a:effectLst/>
                          <a:latin typeface="游ゴシック" panose="020B0400000000000000" pitchFamily="50" charset="-128"/>
                          <a:ea typeface="游ゴシック" panose="020B0400000000000000" pitchFamily="50" charset="-128"/>
                        </a:rPr>
                        <a:t>0887-55-4111</a:t>
                      </a:r>
                      <a:endParaRPr lang="en-US" altLang="ja-JP" sz="1800" b="0" i="0" u="none" strike="noStrike" dirty="0">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l" fontAlgn="ctr">
                        <a:spcBef>
                          <a:spcPts val="0"/>
                        </a:spcBef>
                        <a:spcAft>
                          <a:spcPts val="0"/>
                        </a:spcAft>
                      </a:pP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食事場所：ホール・レストラン（</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280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）／大浴場あり（男</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20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：女</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a:t>
                      </a:r>
                      <a:endParaRPr lang="ja-JP" altLang="en-US" sz="1400" b="0" i="0" u="none" strike="noStrike" dirty="0">
                        <a:effectLst/>
                        <a:latin typeface="游ゴシック" panose="020B0400000000000000" pitchFamily="50" charset="-128"/>
                        <a:ea typeface="游ゴシック" panose="020B0400000000000000" pitchFamily="50" charset="-128"/>
                      </a:endParaRPr>
                    </a:p>
                  </a:txBody>
                  <a:tcPr marL="62831" marR="62831" marT="31416" marB="314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072801899"/>
                  </a:ext>
                </a:extLst>
              </a:tr>
              <a:tr h="370500">
                <a:tc rowSpan="3">
                  <a:txBody>
                    <a:bodyPr/>
                    <a:lstStyle/>
                    <a:p>
                      <a:pPr algn="ctr" fontAlgn="ctr">
                        <a:spcBef>
                          <a:spcPts val="0"/>
                        </a:spcBef>
                        <a:spcAft>
                          <a:spcPts val="0"/>
                        </a:spcAft>
                      </a:pPr>
                      <a:endPar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endParaRPr>
                    </a:p>
                    <a:p>
                      <a:pPr algn="ctr" fontAlgn="ctr">
                        <a:spcBef>
                          <a:spcPts val="0"/>
                        </a:spcBef>
                        <a:spcAft>
                          <a:spcPts val="0"/>
                        </a:spcAft>
                      </a:pP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p>
                      <a:pPr algn="ctr" fontAlgn="ctr">
                        <a:spcBef>
                          <a:spcPts val="0"/>
                        </a:spcBef>
                        <a:spcAft>
                          <a:spcPts val="0"/>
                        </a:spcAft>
                      </a:pP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土佐</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p>
                      <a:pPr algn="ctr" fontAlgn="ctr">
                        <a:spcBef>
                          <a:spcPts val="0"/>
                        </a:spcBef>
                        <a:spcAft>
                          <a:spcPts val="0"/>
                        </a:spcAft>
                      </a:pP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れいほく</a:t>
                      </a:r>
                      <a:b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エリア</a:t>
                      </a:r>
                      <a:endParaRPr lang="ja-JP" altLang="en-US" sz="1800" b="0" i="0" u="none" strike="noStrike" dirty="0">
                        <a:effectLst/>
                        <a:latin typeface="游ゴシック" panose="020B0400000000000000" pitchFamily="50" charset="-128"/>
                        <a:ea typeface="游ゴシック" panose="020B0400000000000000" pitchFamily="50" charset="-128"/>
                      </a:endParaRPr>
                    </a:p>
                  </a:txBody>
                  <a:tcPr marL="62831" marR="62831" marT="31416" marB="314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FF33"/>
                    </a:solidFill>
                  </a:tcPr>
                </a:tc>
                <a:tc>
                  <a:txBody>
                    <a:bodyPr/>
                    <a:lstStyle/>
                    <a:p>
                      <a:pPr algn="ctr" fontAlgn="ctr">
                        <a:spcBef>
                          <a:spcPts val="0"/>
                        </a:spcBef>
                        <a:spcAft>
                          <a:spcPts val="0"/>
                        </a:spcAft>
                      </a:pP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大豊町</a:t>
                      </a:r>
                      <a:endParaRPr lang="ja-JP" altLang="en-US" sz="1800" b="0" i="0" u="none" strike="noStrike" dirty="0">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l" fontAlgn="ctr">
                        <a:spcBef>
                          <a:spcPts val="0"/>
                        </a:spcBef>
                        <a:spcAft>
                          <a:spcPts val="0"/>
                        </a:spcAft>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ゆとりすとパークおおとよ</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spcBef>
                          <a:spcPts val="0"/>
                        </a:spcBef>
                        <a:spcAft>
                          <a:spcPts val="0"/>
                        </a:spcAft>
                      </a:pP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（コテージ</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a:t>
                      </a:r>
                      <a:endParaRPr lang="ja-JP" altLang="en-US" sz="1800" b="0" i="0" u="none" strike="noStrike" dirty="0">
                        <a:effectLst/>
                        <a:latin typeface="游ゴシック" panose="020B0400000000000000" pitchFamily="50" charset="-128"/>
                        <a:ea typeface="游ゴシック" panose="020B0400000000000000" pitchFamily="50" charset="-128"/>
                      </a:endParaRPr>
                    </a:p>
                  </a:txBody>
                  <a:tcPr marL="62831" marR="62831" marT="31416" marB="314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spcBef>
                          <a:spcPts val="0"/>
                        </a:spcBef>
                        <a:spcAft>
                          <a:spcPts val="0"/>
                        </a:spcAft>
                      </a:pP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7</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棟</a:t>
                      </a:r>
                      <a:endParaRPr lang="ja-JP" altLang="en-US" sz="1800" b="0" i="0" u="none" strike="noStrike" dirty="0">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Bef>
                          <a:spcPts val="0"/>
                        </a:spcBef>
                        <a:spcAft>
                          <a:spcPts val="0"/>
                        </a:spcAft>
                      </a:pPr>
                      <a:r>
                        <a:rPr lang="en-US" sz="1000" b="0" i="0" u="none" strike="noStrike">
                          <a:solidFill>
                            <a:srgbClr val="000000"/>
                          </a:solidFill>
                          <a:effectLst/>
                          <a:latin typeface="游ゴシック" panose="020B0400000000000000" pitchFamily="50" charset="-128"/>
                          <a:ea typeface="游ゴシック" panose="020B0400000000000000" pitchFamily="50" charset="-128"/>
                        </a:rPr>
                        <a:t>42</a:t>
                      </a:r>
                      <a:endParaRPr lang="en-US" altLang="ja-JP" sz="1800" b="0" i="0" u="none" strike="noStrike">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Bef>
                          <a:spcPts val="0"/>
                        </a:spcBef>
                        <a:spcAft>
                          <a:spcPts val="0"/>
                        </a:spcAft>
                      </a:pPr>
                      <a:r>
                        <a:rPr lang="en-US" sz="1000" b="0" i="0" u="none" strike="noStrike" dirty="0">
                          <a:solidFill>
                            <a:srgbClr val="000000"/>
                          </a:solidFill>
                          <a:effectLst/>
                          <a:latin typeface="游ゴシック" panose="020B0400000000000000" pitchFamily="50" charset="-128"/>
                          <a:ea typeface="游ゴシック" panose="020B0400000000000000" pitchFamily="50" charset="-128"/>
                        </a:rPr>
                        <a:t>0887-72-0700</a:t>
                      </a:r>
                      <a:endParaRPr lang="en-US" altLang="ja-JP" sz="1800" b="0" i="0" u="none" strike="noStrike" dirty="0">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l" fontAlgn="ctr">
                        <a:spcBef>
                          <a:spcPts val="0"/>
                        </a:spcBef>
                        <a:spcAft>
                          <a:spcPts val="0"/>
                        </a:spcAft>
                      </a:pP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食事場所：レストラン（</a:t>
                      </a: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42</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）／大浴場なし</a:t>
                      </a:r>
                      <a:endParaRPr lang="ja-JP" altLang="en-US" sz="1400" b="0" i="0" u="none" strike="noStrike">
                        <a:effectLst/>
                        <a:latin typeface="游ゴシック" panose="020B0400000000000000" pitchFamily="50" charset="-128"/>
                        <a:ea typeface="游ゴシック" panose="020B0400000000000000" pitchFamily="50" charset="-128"/>
                      </a:endParaRPr>
                    </a:p>
                  </a:txBody>
                  <a:tcPr marL="62831" marR="62831" marT="31416" marB="314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91074352"/>
                  </a:ext>
                </a:extLst>
              </a:tr>
              <a:tr h="191270">
                <a:tc vMerge="1">
                  <a:txBody>
                    <a:bodyPr/>
                    <a:lstStyle/>
                    <a:p>
                      <a:endParaRPr kumimoji="1" lang="ja-JP" altLang="en-US"/>
                    </a:p>
                  </a:txBody>
                  <a:tcPr/>
                </a:tc>
                <a:tc>
                  <a:txBody>
                    <a:bodyPr/>
                    <a:lstStyle/>
                    <a:p>
                      <a:pPr algn="ctr" fontAlgn="ctr">
                        <a:spcBef>
                          <a:spcPts val="0"/>
                        </a:spcBef>
                        <a:spcAft>
                          <a:spcPts val="0"/>
                        </a:spcAft>
                      </a:pPr>
                      <a:r>
                        <a:rPr lang="ja-JP" altLang="en-US" sz="900" b="0" i="0" u="none" strike="noStrike" dirty="0">
                          <a:effectLst/>
                          <a:latin typeface="游ゴシック" panose="020B0400000000000000" pitchFamily="50" charset="-128"/>
                          <a:ea typeface="游ゴシック" panose="020B0400000000000000" pitchFamily="50" charset="-128"/>
                        </a:rPr>
                        <a:t>土佐町</a:t>
                      </a: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l" fontAlgn="ctr">
                        <a:spcBef>
                          <a:spcPts val="0"/>
                        </a:spcBef>
                        <a:spcAft>
                          <a:spcPts val="0"/>
                        </a:spcAft>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さめうら荘レイクサイドホテル</a:t>
                      </a:r>
                      <a:endParaRPr lang="ja-JP" altLang="en-US" sz="900" b="0" i="0" u="none" strike="noStrike" dirty="0">
                        <a:effectLst/>
                        <a:latin typeface="游ゴシック" panose="020B0400000000000000" pitchFamily="50" charset="-128"/>
                        <a:ea typeface="游ゴシック" panose="020B0400000000000000" pitchFamily="50" charset="-128"/>
                      </a:endParaRPr>
                    </a:p>
                  </a:txBody>
                  <a:tcPr marL="62831" marR="62831" marT="31416" marB="314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spcBef>
                          <a:spcPts val="0"/>
                        </a:spcBef>
                        <a:spcAft>
                          <a:spcPts val="0"/>
                        </a:spcAft>
                      </a:pP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1</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endParaRPr lang="en-US" altLang="ja-JP" sz="900" b="0" i="0" u="none" strike="noStrike" dirty="0">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Bef>
                          <a:spcPts val="0"/>
                        </a:spcBef>
                        <a:spcAft>
                          <a:spcPts val="0"/>
                        </a:spcAft>
                      </a:pP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48</a:t>
                      </a:r>
                      <a:endParaRPr lang="en-US" altLang="ja-JP" sz="900" b="0" i="0" u="none" strike="noStrike" dirty="0">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Bef>
                          <a:spcPts val="0"/>
                        </a:spcBef>
                        <a:spcAft>
                          <a:spcPts val="0"/>
                        </a:spcAft>
                      </a:pPr>
                      <a:r>
                        <a:rPr lang="en-US" sz="900" b="0" i="0" u="none" strike="noStrike">
                          <a:solidFill>
                            <a:srgbClr val="000000"/>
                          </a:solidFill>
                          <a:effectLst/>
                          <a:latin typeface="游ゴシック" panose="020B0400000000000000" pitchFamily="50" charset="-128"/>
                          <a:ea typeface="游ゴシック" panose="020B0400000000000000" pitchFamily="50" charset="-128"/>
                        </a:rPr>
                        <a:t>0887-82-1020</a:t>
                      </a:r>
                      <a:endParaRPr lang="en-US" altLang="ja-JP" sz="900" b="0" i="0" u="none" strike="noStrike">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l" fontAlgn="ctr">
                        <a:spcBef>
                          <a:spcPts val="0"/>
                        </a:spcBef>
                        <a:spcAft>
                          <a:spcPts val="0"/>
                        </a:spcAft>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食事場所：レストラン・会議室（</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48</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）／大浴場なし</a:t>
                      </a:r>
                      <a:endParaRPr lang="ja-JP" altLang="en-US" sz="900" b="0" i="0" u="none" strike="noStrike" dirty="0">
                        <a:effectLst/>
                        <a:latin typeface="游ゴシック" panose="020B0400000000000000" pitchFamily="50" charset="-128"/>
                        <a:ea typeface="游ゴシック" panose="020B0400000000000000" pitchFamily="50" charset="-128"/>
                      </a:endParaRPr>
                    </a:p>
                  </a:txBody>
                  <a:tcPr marL="62831" marR="62831" marT="31416" marB="314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950306325"/>
                  </a:ext>
                </a:extLst>
              </a:tr>
              <a:tr h="454161">
                <a:tc vMerge="1">
                  <a:txBody>
                    <a:bodyPr/>
                    <a:lstStyle/>
                    <a:p>
                      <a:endParaRPr kumimoji="1" lang="ja-JP" altLang="en-US"/>
                    </a:p>
                  </a:txBody>
                  <a:tcPr/>
                </a:tc>
                <a:tc>
                  <a:txBody>
                    <a:bodyPr/>
                    <a:lstStyle/>
                    <a:p>
                      <a:pPr algn="ctr" fontAlgn="ctr">
                        <a:spcBef>
                          <a:spcPts val="0"/>
                        </a:spcBef>
                        <a:spcAft>
                          <a:spcPts val="0"/>
                        </a:spcAft>
                      </a:pPr>
                      <a:r>
                        <a:rPr lang="ja-JP" altLang="en-US" sz="900" b="0" i="0" u="none" strike="noStrike" dirty="0">
                          <a:effectLst/>
                          <a:latin typeface="游ゴシック" panose="020B0400000000000000" pitchFamily="50" charset="-128"/>
                          <a:ea typeface="游ゴシック" panose="020B0400000000000000" pitchFamily="50" charset="-128"/>
                        </a:rPr>
                        <a:t>本山町</a:t>
                      </a: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l" fontAlgn="ctr">
                        <a:spcBef>
                          <a:spcPts val="0"/>
                        </a:spcBef>
                        <a:spcAft>
                          <a:spcPts val="0"/>
                        </a:spcAft>
                      </a:pPr>
                      <a:r>
                        <a:rPr lang="ja-JP" altLang="en-US" sz="900" b="0" i="0" u="none" strike="noStrike" dirty="0">
                          <a:effectLst/>
                          <a:latin typeface="游ゴシック" panose="020B0400000000000000" pitchFamily="50" charset="-128"/>
                          <a:ea typeface="游ゴシック" panose="020B0400000000000000" pitchFamily="50" charset="-128"/>
                        </a:rPr>
                        <a:t>モンベルアウトドアヴィレッジ本山</a:t>
                      </a:r>
                    </a:p>
                  </a:txBody>
                  <a:tcPr marL="62831" marR="62831" marT="31416" marB="314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spcBef>
                          <a:spcPts val="0"/>
                        </a:spcBef>
                        <a:spcAft>
                          <a:spcPts val="0"/>
                        </a:spcAft>
                      </a:pPr>
                      <a:r>
                        <a:rPr lang="en-US" altLang="ja-JP" sz="900" b="0" i="0" u="none" strike="noStrike" dirty="0">
                          <a:effectLst/>
                          <a:latin typeface="游ゴシック" panose="020B0400000000000000" pitchFamily="50" charset="-128"/>
                          <a:ea typeface="游ゴシック" panose="020B0400000000000000" pitchFamily="50" charset="-128"/>
                        </a:rPr>
                        <a:t>10</a:t>
                      </a:r>
                    </a:p>
                    <a:p>
                      <a:pPr algn="ctr" fontAlgn="ctr">
                        <a:spcBef>
                          <a:spcPts val="0"/>
                        </a:spcBef>
                        <a:spcAft>
                          <a:spcPts val="0"/>
                        </a:spcAft>
                      </a:pPr>
                      <a:r>
                        <a:rPr lang="en-US" altLang="ja-JP" sz="900" b="0" i="0" u="none" strike="noStrike" dirty="0">
                          <a:effectLst/>
                          <a:latin typeface="游ゴシック" panose="020B0400000000000000" pitchFamily="50" charset="-128"/>
                          <a:ea typeface="游ゴシック" panose="020B0400000000000000" pitchFamily="50" charset="-128"/>
                        </a:rPr>
                        <a:t>7</a:t>
                      </a: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Bef>
                          <a:spcPts val="0"/>
                        </a:spcBef>
                        <a:spcAft>
                          <a:spcPts val="0"/>
                        </a:spcAft>
                      </a:pPr>
                      <a:r>
                        <a:rPr lang="en-US" altLang="ja-JP" sz="900" b="0" i="0" u="none" strike="noStrike" dirty="0">
                          <a:effectLst/>
                          <a:latin typeface="游ゴシック" panose="020B0400000000000000" pitchFamily="50" charset="-128"/>
                          <a:ea typeface="游ゴシック" panose="020B0400000000000000" pitchFamily="50" charset="-128"/>
                        </a:rPr>
                        <a:t>60</a:t>
                      </a:r>
                    </a:p>
                    <a:p>
                      <a:pPr algn="ctr" fontAlgn="ctr">
                        <a:spcBef>
                          <a:spcPts val="0"/>
                        </a:spcBef>
                        <a:spcAft>
                          <a:spcPts val="0"/>
                        </a:spcAft>
                      </a:pPr>
                      <a:r>
                        <a:rPr lang="en-US" altLang="ja-JP" sz="900" b="0" i="0" u="none" strike="noStrike" dirty="0">
                          <a:effectLst/>
                          <a:latin typeface="游ゴシック" panose="020B0400000000000000" pitchFamily="50" charset="-128"/>
                          <a:ea typeface="游ゴシック" panose="020B0400000000000000" pitchFamily="50" charset="-128"/>
                        </a:rPr>
                        <a:t>62</a:t>
                      </a: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Bef>
                          <a:spcPts val="0"/>
                        </a:spcBef>
                        <a:spcAft>
                          <a:spcPts val="0"/>
                        </a:spcAft>
                      </a:pPr>
                      <a:r>
                        <a:rPr lang="en-US" altLang="ja-JP" sz="900" b="0" i="0" u="none" strike="noStrike" dirty="0">
                          <a:effectLst/>
                          <a:latin typeface="游ゴシック" panose="020B0400000000000000" pitchFamily="50" charset="-128"/>
                          <a:ea typeface="游ゴシック" panose="020B0400000000000000" pitchFamily="50" charset="-128"/>
                        </a:rPr>
                        <a:t>0887-72-9680</a:t>
                      </a: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l" fontAlgn="ctr">
                        <a:spcBef>
                          <a:spcPts val="0"/>
                        </a:spcBef>
                        <a:spcAft>
                          <a:spcPts val="0"/>
                        </a:spcAft>
                      </a:pPr>
                      <a:r>
                        <a:rPr lang="ja-JP" altLang="en-US" sz="900" b="0" i="0" u="none" strike="noStrike" dirty="0">
                          <a:effectLst/>
                          <a:latin typeface="游ゴシック" panose="020B0400000000000000" pitchFamily="50" charset="-128"/>
                          <a:ea typeface="游ゴシック" panose="020B0400000000000000" pitchFamily="50" charset="-128"/>
                        </a:rPr>
                        <a:t>食事場所：レストラン（</a:t>
                      </a:r>
                      <a:r>
                        <a:rPr lang="en-US" altLang="ja-JP" sz="900" b="0" i="0" u="none" strike="noStrike" dirty="0">
                          <a:effectLst/>
                          <a:latin typeface="游ゴシック" panose="020B0400000000000000" pitchFamily="50" charset="-128"/>
                          <a:ea typeface="游ゴシック" panose="020B0400000000000000" pitchFamily="50" charset="-128"/>
                        </a:rPr>
                        <a:t>60</a:t>
                      </a:r>
                      <a:r>
                        <a:rPr lang="ja-JP" altLang="en-US" sz="900" b="0" i="0" u="none" strike="noStrike" dirty="0">
                          <a:effectLst/>
                          <a:latin typeface="游ゴシック" panose="020B0400000000000000" pitchFamily="50" charset="-128"/>
                          <a:ea typeface="游ゴシック" panose="020B0400000000000000" pitchFamily="50" charset="-128"/>
                        </a:rPr>
                        <a:t>）／大浴場を備えた温浴施設あり</a:t>
                      </a:r>
                    </a:p>
                  </a:txBody>
                  <a:tcPr marL="62831" marR="62831" marT="31416" marB="314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067107480"/>
                  </a:ext>
                </a:extLst>
              </a:tr>
              <a:tr h="310896">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仁淀川</a:t>
                      </a:r>
                      <a:br>
                        <a:rPr kumimoji="1" lang="ja-JP" altLang="en-US"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br>
                      <a:r>
                        <a:rPr kumimoji="1" lang="ja-JP" altLang="en-US"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エリア</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txBody>
                  <a:tcPr marL="62831" marR="62831" marT="31416" marB="314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spcBef>
                          <a:spcPts val="0"/>
                        </a:spcBef>
                        <a:spcAft>
                          <a:spcPts val="0"/>
                        </a:spcAft>
                      </a:pPr>
                      <a:r>
                        <a:rPr lang="ja-JP" altLang="en-US" sz="900" b="0" i="0" u="none" strike="noStrike" dirty="0">
                          <a:effectLst/>
                          <a:latin typeface="游ゴシック" panose="020B0400000000000000" pitchFamily="50" charset="-128"/>
                          <a:ea typeface="游ゴシック" panose="020B0400000000000000" pitchFamily="50" charset="-128"/>
                        </a:rPr>
                        <a:t>いの町</a:t>
                      </a: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l" fontAlgn="ctr">
                        <a:spcBef>
                          <a:spcPts val="0"/>
                        </a:spcBef>
                        <a:spcAft>
                          <a:spcPts val="0"/>
                        </a:spcAft>
                      </a:pPr>
                      <a:r>
                        <a:rPr lang="ja-JP" altLang="ja-JP" sz="900" dirty="0">
                          <a:effectLst/>
                          <a:latin typeface="游ゴシック" panose="020B0400000000000000" pitchFamily="50" charset="-128"/>
                          <a:ea typeface="游ゴシック" panose="020B0400000000000000" pitchFamily="50" charset="-128"/>
                          <a:cs typeface="ＭＳ Ｐゴシック" panose="020B0600070205080204" pitchFamily="50" charset="-128"/>
                        </a:rPr>
                        <a:t>亀の井ホテル高知</a:t>
                      </a:r>
                      <a:endParaRPr lang="ja-JP" altLang="en-US" sz="900" b="0" i="0" u="none" strike="noStrike" dirty="0">
                        <a:effectLst/>
                        <a:latin typeface="游ゴシック" panose="020B0400000000000000" pitchFamily="50" charset="-128"/>
                        <a:ea typeface="游ゴシック" panose="020B0400000000000000" pitchFamily="50" charset="-128"/>
                      </a:endParaRPr>
                    </a:p>
                  </a:txBody>
                  <a:tcPr marL="62831" marR="62831" marT="31416" marB="314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spcBef>
                          <a:spcPts val="0"/>
                        </a:spcBef>
                        <a:spcAft>
                          <a:spcPts val="0"/>
                        </a:spcAft>
                      </a:pPr>
                      <a:r>
                        <a:rPr lang="en-US" altLang="ja-JP" sz="900" b="0" i="0" u="none" strike="noStrike" dirty="0">
                          <a:effectLst/>
                          <a:latin typeface="游ゴシック" panose="020B0400000000000000" pitchFamily="50" charset="-128"/>
                          <a:ea typeface="游ゴシック" panose="020B0400000000000000" pitchFamily="50" charset="-128"/>
                        </a:rPr>
                        <a:t>52</a:t>
                      </a: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Bef>
                          <a:spcPts val="0"/>
                        </a:spcBef>
                        <a:spcAft>
                          <a:spcPts val="0"/>
                        </a:spcAft>
                      </a:pPr>
                      <a:r>
                        <a:rPr lang="en-US" altLang="ja-JP" sz="900" b="0" i="0" u="none" strike="noStrike" dirty="0">
                          <a:effectLst/>
                          <a:latin typeface="游ゴシック" panose="020B0400000000000000" pitchFamily="50" charset="-128"/>
                          <a:ea typeface="游ゴシック" panose="020B0400000000000000" pitchFamily="50" charset="-128"/>
                        </a:rPr>
                        <a:t>164</a:t>
                      </a: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Bef>
                          <a:spcPts val="0"/>
                        </a:spcBef>
                        <a:spcAft>
                          <a:spcPts val="0"/>
                        </a:spcAft>
                      </a:pPr>
                      <a:r>
                        <a:rPr lang="en-US" altLang="ja-JP" sz="900" b="0" i="0" u="none" strike="noStrike" dirty="0">
                          <a:effectLst/>
                          <a:latin typeface="游ゴシック" panose="020B0400000000000000" pitchFamily="50" charset="-128"/>
                          <a:ea typeface="游ゴシック" panose="020B0400000000000000" pitchFamily="50" charset="-128"/>
                        </a:rPr>
                        <a:t>088-892-1580</a:t>
                      </a: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l" fontAlgn="ctr">
                        <a:spcBef>
                          <a:spcPts val="0"/>
                        </a:spcBef>
                        <a:spcAft>
                          <a:spcPts val="0"/>
                        </a:spcAft>
                      </a:pPr>
                      <a:r>
                        <a:rPr lang="ja-JP" altLang="en-US" sz="800" b="0" i="0" u="none" strike="noStrike" dirty="0">
                          <a:effectLst/>
                          <a:latin typeface="游ゴシック" panose="020B0400000000000000" pitchFamily="50" charset="-128"/>
                          <a:ea typeface="游ゴシック" panose="020B0400000000000000" pitchFamily="50" charset="-128"/>
                        </a:rPr>
                        <a:t>食事場所：宴会場・レストラン（</a:t>
                      </a:r>
                      <a:r>
                        <a:rPr lang="en-US" altLang="ja-JP" sz="800" b="0" i="0" u="none" strike="noStrike" dirty="0">
                          <a:effectLst/>
                          <a:latin typeface="游ゴシック" panose="020B0400000000000000" pitchFamily="50" charset="-128"/>
                          <a:ea typeface="游ゴシック" panose="020B0400000000000000" pitchFamily="50" charset="-128"/>
                        </a:rPr>
                        <a:t>70</a:t>
                      </a:r>
                      <a:r>
                        <a:rPr lang="ja-JP" altLang="en-US" sz="800" b="0" i="0" u="none" strike="noStrike" dirty="0">
                          <a:effectLst/>
                          <a:latin typeface="游ゴシック" panose="020B0400000000000000" pitchFamily="50" charset="-128"/>
                          <a:ea typeface="游ゴシック" panose="020B0400000000000000" pitchFamily="50" charset="-128"/>
                        </a:rPr>
                        <a:t>）</a:t>
                      </a:r>
                      <a:r>
                        <a:rPr lang="en-US" altLang="ja-JP" sz="800" b="0" i="0" u="none" strike="noStrike" dirty="0">
                          <a:effectLst/>
                          <a:latin typeface="游ゴシック" panose="020B0400000000000000" pitchFamily="50" charset="-128"/>
                          <a:ea typeface="游ゴシック" panose="020B0400000000000000" pitchFamily="50" charset="-128"/>
                        </a:rPr>
                        <a:t>/</a:t>
                      </a:r>
                      <a:r>
                        <a:rPr lang="ja-JP" altLang="en-US" sz="800" b="0" i="0" u="none" strike="noStrike" dirty="0">
                          <a:effectLst/>
                          <a:latin typeface="游ゴシック" panose="020B0400000000000000" pitchFamily="50" charset="-128"/>
                          <a:ea typeface="游ゴシック" panose="020B0400000000000000" pitchFamily="50" charset="-128"/>
                        </a:rPr>
                        <a:t>大浴場有（男</a:t>
                      </a:r>
                      <a:r>
                        <a:rPr lang="en-US" altLang="ja-JP" sz="800" b="0" i="0" u="none" strike="noStrike" dirty="0">
                          <a:effectLst/>
                          <a:latin typeface="游ゴシック" panose="020B0400000000000000" pitchFamily="50" charset="-128"/>
                          <a:ea typeface="游ゴシック" panose="020B0400000000000000" pitchFamily="50" charset="-128"/>
                        </a:rPr>
                        <a:t>20</a:t>
                      </a:r>
                      <a:r>
                        <a:rPr lang="ja-JP" altLang="en-US" sz="800" b="0" i="0" u="none" strike="noStrike" dirty="0">
                          <a:effectLst/>
                          <a:latin typeface="游ゴシック" panose="020B0400000000000000" pitchFamily="50" charset="-128"/>
                          <a:ea typeface="游ゴシック" panose="020B0400000000000000" pitchFamily="50" charset="-128"/>
                        </a:rPr>
                        <a:t>：女</a:t>
                      </a:r>
                      <a:r>
                        <a:rPr lang="en-US" altLang="ja-JP" sz="800" b="0" i="0" u="none" strike="noStrike" dirty="0">
                          <a:effectLst/>
                          <a:latin typeface="游ゴシック" panose="020B0400000000000000" pitchFamily="50" charset="-128"/>
                          <a:ea typeface="游ゴシック" panose="020B0400000000000000" pitchFamily="50" charset="-128"/>
                        </a:rPr>
                        <a:t>20</a:t>
                      </a:r>
                      <a:r>
                        <a:rPr lang="ja-JP" altLang="en-US" sz="800" b="0" i="0" u="none" strike="noStrike" dirty="0">
                          <a:effectLst/>
                          <a:latin typeface="游ゴシック" panose="020B0400000000000000" pitchFamily="50" charset="-128"/>
                          <a:ea typeface="游ゴシック" panose="020B0400000000000000" pitchFamily="50" charset="-128"/>
                        </a:rPr>
                        <a:t>）</a:t>
                      </a:r>
                    </a:p>
                  </a:txBody>
                  <a:tcPr marL="62831" marR="62831" marT="31416" marB="314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859720854"/>
                  </a:ext>
                </a:extLst>
              </a:tr>
              <a:tr h="413457">
                <a:tc>
                  <a:txBody>
                    <a:bodyPr/>
                    <a:lstStyle/>
                    <a:p>
                      <a:pPr algn="ctr" fontAlgn="ctr">
                        <a:spcBef>
                          <a:spcPts val="0"/>
                        </a:spcBef>
                        <a:spcAft>
                          <a:spcPts val="0"/>
                        </a:spcAft>
                      </a:pP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奥四万十</a:t>
                      </a:r>
                      <a:b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エリア</a:t>
                      </a:r>
                      <a:endParaRPr lang="ja-JP" altLang="en-US" sz="2400" b="0" i="0" u="none" strike="noStrike" dirty="0">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5D"/>
                    </a:solidFill>
                  </a:tcPr>
                </a:tc>
                <a:tc>
                  <a:txBody>
                    <a:bodyPr/>
                    <a:lstStyle/>
                    <a:p>
                      <a:pPr algn="ctr" fontAlgn="ctr">
                        <a:spcBef>
                          <a:spcPts val="0"/>
                        </a:spcBef>
                        <a:spcAft>
                          <a:spcPts val="0"/>
                        </a:spcAft>
                      </a:pP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津野町</a:t>
                      </a:r>
                      <a:endParaRPr lang="ja-JP" altLang="en-US" sz="1800" b="0" i="0" u="none" strike="noStrike" dirty="0">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l" fontAlgn="ctr">
                        <a:spcBef>
                          <a:spcPts val="0"/>
                        </a:spcBef>
                        <a:spcAft>
                          <a:spcPts val="0"/>
                        </a:spcAft>
                      </a:pP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星ふるヴィレッジＴＥＮＧＵ</a:t>
                      </a:r>
                      <a:endParaRPr lang="en-US" altLang="ja-JP" sz="1800" b="0" i="0" u="none" strike="noStrike" dirty="0">
                        <a:effectLst/>
                        <a:latin typeface="游ゴシック" panose="020B0400000000000000" pitchFamily="50" charset="-128"/>
                        <a:ea typeface="游ゴシック" panose="020B0400000000000000" pitchFamily="50" charset="-128"/>
                      </a:endParaRPr>
                    </a:p>
                  </a:txBody>
                  <a:tcPr marL="62831" marR="62831" marT="31416" marB="314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spcBef>
                          <a:spcPts val="0"/>
                        </a:spcBef>
                        <a:spcAft>
                          <a:spcPts val="0"/>
                        </a:spcAft>
                      </a:pPr>
                      <a:r>
                        <a:rPr lang="en-US" sz="1000" b="0" i="0" u="none" strike="noStrike" dirty="0">
                          <a:solidFill>
                            <a:srgbClr val="000000"/>
                          </a:solidFill>
                          <a:effectLst/>
                          <a:latin typeface="游ゴシック" panose="020B0400000000000000" pitchFamily="50" charset="-128"/>
                          <a:ea typeface="游ゴシック" panose="020B0400000000000000" pitchFamily="50" charset="-128"/>
                        </a:rPr>
                        <a:t>30</a:t>
                      </a:r>
                      <a:endParaRPr lang="en-US" altLang="ja-JP" sz="1800" b="0" i="0" u="none" strike="noStrike" dirty="0">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Bef>
                          <a:spcPts val="0"/>
                        </a:spcBef>
                        <a:spcAft>
                          <a:spcPts val="0"/>
                        </a:spcAft>
                      </a:pPr>
                      <a:r>
                        <a:rPr lang="en-US" sz="1000" b="0" i="0" u="none" strike="noStrike" dirty="0">
                          <a:solidFill>
                            <a:srgbClr val="000000"/>
                          </a:solidFill>
                          <a:effectLst/>
                          <a:latin typeface="游ゴシック" panose="020B0400000000000000" pitchFamily="50" charset="-128"/>
                          <a:ea typeface="游ゴシック" panose="020B0400000000000000" pitchFamily="50" charset="-128"/>
                        </a:rPr>
                        <a:t>85</a:t>
                      </a:r>
                      <a:endParaRPr lang="en-US" altLang="ja-JP" sz="1800" b="0" i="0" u="none" strike="noStrike" dirty="0">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Bef>
                          <a:spcPts val="0"/>
                        </a:spcBef>
                        <a:spcAft>
                          <a:spcPts val="0"/>
                        </a:spcAft>
                      </a:pPr>
                      <a:r>
                        <a:rPr lang="en-US" sz="1000" b="0" i="0" u="none" strike="noStrike" dirty="0">
                          <a:solidFill>
                            <a:srgbClr val="000000"/>
                          </a:solidFill>
                          <a:effectLst/>
                          <a:latin typeface="游ゴシック" panose="020B0400000000000000" pitchFamily="50" charset="-128"/>
                          <a:ea typeface="游ゴシック" panose="020B0400000000000000" pitchFamily="50" charset="-128"/>
                        </a:rPr>
                        <a:t>0889-62-3188</a:t>
                      </a:r>
                      <a:endParaRPr lang="en-US" altLang="ja-JP" sz="1800" b="0" i="0" u="none" strike="noStrike" dirty="0">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l" fontAlgn="ctr">
                        <a:spcBef>
                          <a:spcPts val="0"/>
                        </a:spcBef>
                        <a:spcAft>
                          <a:spcPts val="0"/>
                        </a:spcAft>
                      </a:pP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食事場所：宴会場・レストラン（</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85</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）／大浴場あり（男</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：女</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a:t>
                      </a:r>
                      <a:endParaRPr lang="ja-JP" altLang="en-US" sz="1400" b="0" i="0" u="none" strike="noStrike" dirty="0">
                        <a:effectLst/>
                        <a:latin typeface="游ゴシック" panose="020B0400000000000000" pitchFamily="50" charset="-128"/>
                        <a:ea typeface="游ゴシック" panose="020B0400000000000000" pitchFamily="50" charset="-128"/>
                      </a:endParaRPr>
                    </a:p>
                  </a:txBody>
                  <a:tcPr marL="62831" marR="62831" marT="31416" marB="314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635581028"/>
                  </a:ext>
                </a:extLst>
              </a:tr>
              <a:tr h="249144">
                <a:tc rowSpan="7">
                  <a:txBody>
                    <a:bodyPr/>
                    <a:lstStyle/>
                    <a:p>
                      <a:pPr algn="ctr" fontAlgn="ctr">
                        <a:spcBef>
                          <a:spcPts val="0"/>
                        </a:spcBef>
                        <a:spcAft>
                          <a:spcPts val="0"/>
                        </a:spcAft>
                      </a:pP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p>
                      <a:pPr algn="ctr" fontAlgn="ctr">
                        <a:spcBef>
                          <a:spcPts val="0"/>
                        </a:spcBef>
                        <a:spcAft>
                          <a:spcPts val="0"/>
                        </a:spcAft>
                      </a:pP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p>
                      <a:pPr algn="ctr" fontAlgn="ctr">
                        <a:spcBef>
                          <a:spcPts val="0"/>
                        </a:spcBef>
                        <a:spcAft>
                          <a:spcPts val="0"/>
                        </a:spcAft>
                      </a:pP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p>
                      <a:pPr algn="ctr" fontAlgn="ctr">
                        <a:spcBef>
                          <a:spcPts val="0"/>
                        </a:spcBef>
                        <a:spcAft>
                          <a:spcPts val="0"/>
                        </a:spcAft>
                      </a:pP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p>
                      <a:pPr algn="ctr" fontAlgn="ctr">
                        <a:spcBef>
                          <a:spcPts val="0"/>
                        </a:spcBef>
                        <a:spcAft>
                          <a:spcPts val="0"/>
                        </a:spcAft>
                      </a:pPr>
                      <a: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t>四万十</a:t>
                      </a:r>
                      <a:b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t>足摺</a:t>
                      </a:r>
                      <a:b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t>エリア</a:t>
                      </a:r>
                      <a:endParaRPr lang="ja-JP" altLang="en-US" sz="1800" b="0" i="0" u="none" strike="noStrike" dirty="0">
                        <a:effectLst/>
                        <a:latin typeface="游ゴシック" panose="020B0400000000000000" pitchFamily="50" charset="-128"/>
                        <a:ea typeface="游ゴシック" panose="020B0400000000000000" pitchFamily="50" charset="-128"/>
                      </a:endParaRPr>
                    </a:p>
                  </a:txBody>
                  <a:tcPr marL="62831" marR="62831" marT="31416" marB="314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2658"/>
                    </a:solidFill>
                  </a:tcPr>
                </a:tc>
                <a:tc>
                  <a:txBody>
                    <a:bodyPr/>
                    <a:lstStyle/>
                    <a:p>
                      <a:pPr algn="ctr"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黒潮町</a:t>
                      </a:r>
                      <a:endParaRPr lang="ja-JP" altLang="en-US" sz="1800" b="0" i="0" u="none" strike="noStrike">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l" fontAlgn="ctr">
                        <a:spcBef>
                          <a:spcPts val="0"/>
                        </a:spcBef>
                        <a:spcAft>
                          <a:spcPts val="0"/>
                        </a:spcAft>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ネスト・ウエストガーデン土佐</a:t>
                      </a:r>
                      <a:endParaRPr lang="ja-JP" altLang="en-US" sz="1600" b="0" i="0" u="none" strike="noStrike" dirty="0">
                        <a:effectLst/>
                        <a:latin typeface="游ゴシック" panose="020B0400000000000000" pitchFamily="50" charset="-128"/>
                        <a:ea typeface="游ゴシック" panose="020B0400000000000000" pitchFamily="50" charset="-128"/>
                      </a:endParaRPr>
                    </a:p>
                  </a:txBody>
                  <a:tcPr marL="62831" marR="62831" marT="31416" marB="314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spcBef>
                          <a:spcPts val="0"/>
                        </a:spcBef>
                        <a:spcAft>
                          <a:spcPts val="0"/>
                        </a:spcAft>
                      </a:pPr>
                      <a:r>
                        <a:rPr lang="en-US" sz="1000" b="0" i="0" u="none" strike="noStrike" dirty="0">
                          <a:solidFill>
                            <a:srgbClr val="000000"/>
                          </a:solidFill>
                          <a:effectLst/>
                          <a:latin typeface="游ゴシック" panose="020B0400000000000000" pitchFamily="50" charset="-128"/>
                          <a:ea typeface="游ゴシック" panose="020B0400000000000000" pitchFamily="50" charset="-128"/>
                        </a:rPr>
                        <a:t>1</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7</a:t>
                      </a:r>
                      <a:endParaRPr lang="en-US" altLang="ja-JP" sz="1800" b="0" i="0" u="none" strike="noStrike" dirty="0">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Bef>
                          <a:spcPts val="0"/>
                        </a:spcBef>
                        <a:spcAft>
                          <a:spcPts val="0"/>
                        </a:spcAft>
                      </a:pP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55</a:t>
                      </a:r>
                      <a:endParaRPr lang="en-US" altLang="ja-JP" sz="1800" b="0" i="0" u="none" strike="noStrike" dirty="0">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Bef>
                          <a:spcPts val="0"/>
                        </a:spcBef>
                        <a:spcAft>
                          <a:spcPts val="0"/>
                        </a:spcAft>
                      </a:pPr>
                      <a:r>
                        <a:rPr lang="en-US" sz="1000" b="0" i="0" u="none" strike="noStrike" dirty="0">
                          <a:solidFill>
                            <a:srgbClr val="000000"/>
                          </a:solidFill>
                          <a:effectLst/>
                          <a:latin typeface="游ゴシック" panose="020B0400000000000000" pitchFamily="50" charset="-128"/>
                          <a:ea typeface="游ゴシック" panose="020B0400000000000000" pitchFamily="50" charset="-128"/>
                        </a:rPr>
                        <a:t>0880-43-0101</a:t>
                      </a:r>
                      <a:endParaRPr lang="en-US" altLang="ja-JP" sz="1800" b="0" i="0" u="none" strike="noStrike" dirty="0">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l" fontAlgn="ctr">
                        <a:spcBef>
                          <a:spcPts val="0"/>
                        </a:spcBef>
                        <a:spcAft>
                          <a:spcPts val="0"/>
                        </a:spcAft>
                      </a:pP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食事場所：レストラン（</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60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）／大浴場あり（男</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：女</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a:t>
                      </a:r>
                      <a:endParaRPr lang="ja-JP" altLang="en-US" sz="1400" b="0" i="0" u="none" strike="noStrike" dirty="0">
                        <a:effectLst/>
                        <a:latin typeface="游ゴシック" panose="020B0400000000000000" pitchFamily="50" charset="-128"/>
                        <a:ea typeface="游ゴシック" panose="020B0400000000000000" pitchFamily="50" charset="-128"/>
                      </a:endParaRPr>
                    </a:p>
                  </a:txBody>
                  <a:tcPr marL="62831" marR="62831" marT="31416" marB="314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137153264"/>
                  </a:ext>
                </a:extLst>
              </a:tr>
              <a:tr h="226367">
                <a:tc vMerge="1">
                  <a:txBody>
                    <a:bodyPr/>
                    <a:lstStyle/>
                    <a:p>
                      <a:endParaRPr kumimoji="1" lang="ja-JP" altLang="en-US"/>
                    </a:p>
                  </a:txBody>
                  <a:tcPr>
                    <a:lnT w="12700" cap="flat" cmpd="sng" algn="ctr">
                      <a:solidFill>
                        <a:schemeClr val="tx1"/>
                      </a:solidFill>
                      <a:prstDash val="solid"/>
                      <a:round/>
                      <a:headEnd type="none" w="med" len="med"/>
                      <a:tailEnd type="none" w="med" len="med"/>
                    </a:lnT>
                  </a:tcPr>
                </a:tc>
                <a:tc rowSpan="4">
                  <a:txBody>
                    <a:bodyPr/>
                    <a:lstStyle/>
                    <a:p>
                      <a:pPr algn="ctr" fontAlgn="ctr">
                        <a:spcBef>
                          <a:spcPts val="0"/>
                        </a:spcBef>
                        <a:spcAft>
                          <a:spcPts val="0"/>
                        </a:spcAft>
                      </a:pP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四万十市</a:t>
                      </a:r>
                      <a:endParaRPr lang="ja-JP" altLang="en-US" sz="1800" b="0" i="0" u="none" strike="noStrike" dirty="0">
                        <a:effectLst/>
                        <a:latin typeface="游ゴシック" panose="020B0400000000000000" pitchFamily="50" charset="-128"/>
                        <a:ea typeface="游ゴシック" panose="020B0400000000000000" pitchFamily="50" charset="-128"/>
                      </a:endParaRPr>
                    </a:p>
                  </a:txBody>
                  <a:tcPr marL="62831" marR="62831" marT="31416" marB="31416"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l"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新ロイヤルホテル四万十</a:t>
                      </a:r>
                      <a:endParaRPr lang="ja-JP" altLang="en-US" sz="1800" b="0" i="0" u="none" strike="noStrike">
                        <a:effectLst/>
                        <a:latin typeface="游ゴシック" panose="020B0400000000000000" pitchFamily="50" charset="-128"/>
                        <a:ea typeface="游ゴシック" panose="020B0400000000000000" pitchFamily="50" charset="-128"/>
                      </a:endParaRPr>
                    </a:p>
                  </a:txBody>
                  <a:tcPr marL="62831" marR="62831" marT="31416" marB="314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spcBef>
                          <a:spcPts val="0"/>
                        </a:spcBef>
                        <a:spcAft>
                          <a:spcPts val="0"/>
                        </a:spcAft>
                      </a:pPr>
                      <a:r>
                        <a:rPr lang="en-US" sz="1000" b="0" i="0" u="none" strike="noStrike">
                          <a:solidFill>
                            <a:srgbClr val="000000"/>
                          </a:solidFill>
                          <a:effectLst/>
                          <a:latin typeface="游ゴシック" panose="020B0400000000000000" pitchFamily="50" charset="-128"/>
                          <a:ea typeface="游ゴシック" panose="020B0400000000000000" pitchFamily="50" charset="-128"/>
                        </a:rPr>
                        <a:t>117</a:t>
                      </a:r>
                      <a:endParaRPr lang="en-US" altLang="ja-JP" sz="1800" b="0" i="0" u="none" strike="noStrike">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Bef>
                          <a:spcPts val="0"/>
                        </a:spcBef>
                        <a:spcAft>
                          <a:spcPts val="0"/>
                        </a:spcAft>
                      </a:pPr>
                      <a:r>
                        <a:rPr lang="en-US" sz="1000" b="0" i="0" u="none" strike="noStrike" dirty="0">
                          <a:solidFill>
                            <a:srgbClr val="000000"/>
                          </a:solidFill>
                          <a:effectLst/>
                          <a:latin typeface="游ゴシック" panose="020B0400000000000000" pitchFamily="50" charset="-128"/>
                          <a:ea typeface="游ゴシック" panose="020B0400000000000000" pitchFamily="50" charset="-128"/>
                        </a:rPr>
                        <a:t>24</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3</a:t>
                      </a:r>
                      <a:endParaRPr lang="en-US" altLang="ja-JP" sz="1800" b="0" i="0" u="none" strike="noStrike" dirty="0">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Bef>
                          <a:spcPts val="0"/>
                        </a:spcBef>
                        <a:spcAft>
                          <a:spcPts val="0"/>
                        </a:spcAft>
                      </a:pPr>
                      <a:r>
                        <a:rPr lang="en-US" sz="1000" b="0" i="0" u="none" strike="noStrike">
                          <a:solidFill>
                            <a:srgbClr val="000000"/>
                          </a:solidFill>
                          <a:effectLst/>
                          <a:latin typeface="游ゴシック" panose="020B0400000000000000" pitchFamily="50" charset="-128"/>
                          <a:ea typeface="游ゴシック" panose="020B0400000000000000" pitchFamily="50" charset="-128"/>
                        </a:rPr>
                        <a:t>0880-35-1000</a:t>
                      </a:r>
                      <a:endParaRPr lang="en-US" altLang="ja-JP" sz="1800" b="0" i="0" u="none" strike="noStrike">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l" fontAlgn="ctr">
                        <a:spcBef>
                          <a:spcPts val="0"/>
                        </a:spcBef>
                        <a:spcAft>
                          <a:spcPts val="0"/>
                        </a:spcAft>
                      </a:pP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食事場所：宴会場・レストラン（</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450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）／大浴場（</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利用不可）</a:t>
                      </a:r>
                      <a:endParaRPr lang="ja-JP" altLang="en-US" sz="1400" b="0" i="0" u="none" strike="noStrike" dirty="0">
                        <a:effectLst/>
                        <a:latin typeface="游ゴシック" panose="020B0400000000000000" pitchFamily="50" charset="-128"/>
                        <a:ea typeface="游ゴシック" panose="020B0400000000000000" pitchFamily="50" charset="-128"/>
                      </a:endParaRPr>
                    </a:p>
                  </a:txBody>
                  <a:tcPr marL="62831" marR="62831" marT="31416" marB="314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4146434624"/>
                  </a:ext>
                </a:extLst>
              </a:tr>
              <a:tr h="237147">
                <a:tc vMerge="1">
                  <a:txBody>
                    <a:bodyPr/>
                    <a:lstStyle/>
                    <a:p>
                      <a:endParaRPr kumimoji="1" lang="ja-JP" altLang="en-US"/>
                    </a:p>
                  </a:txBody>
                  <a:tcPr>
                    <a:lnT w="12700" cap="flat" cmpd="sng" algn="ctr">
                      <a:solidFill>
                        <a:schemeClr val="tx1"/>
                      </a:solidFill>
                      <a:prstDash val="solid"/>
                      <a:round/>
                      <a:headEnd type="none" w="med" len="med"/>
                      <a:tailEnd type="none" w="med" len="med"/>
                    </a:lnT>
                  </a:tcPr>
                </a:tc>
                <a:tc vMerge="1">
                  <a:txBody>
                    <a:bodyPr/>
                    <a:lstStyle/>
                    <a:p>
                      <a:endParaRPr kumimoji="1" lang="ja-JP" altLang="en-US"/>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l" fontAlgn="ctr">
                        <a:spcBef>
                          <a:spcPts val="0"/>
                        </a:spcBef>
                        <a:spcAft>
                          <a:spcPts val="0"/>
                        </a:spcAft>
                      </a:pP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ホテルサンリバー四万十</a:t>
                      </a:r>
                      <a:endParaRPr lang="ja-JP" altLang="en-US" sz="1800" b="0" i="0" u="none" strike="noStrike" dirty="0">
                        <a:effectLst/>
                        <a:latin typeface="游ゴシック" panose="020B0400000000000000" pitchFamily="50" charset="-128"/>
                        <a:ea typeface="游ゴシック" panose="020B0400000000000000" pitchFamily="50" charset="-128"/>
                      </a:endParaRPr>
                    </a:p>
                  </a:txBody>
                  <a:tcPr marL="62831" marR="62831" marT="31416" marB="314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spcBef>
                          <a:spcPts val="0"/>
                        </a:spcBef>
                        <a:spcAft>
                          <a:spcPts val="0"/>
                        </a:spcAft>
                      </a:pPr>
                      <a:r>
                        <a:rPr lang="en-US" sz="1000" b="0" i="0" u="none" strike="noStrike">
                          <a:solidFill>
                            <a:srgbClr val="000000"/>
                          </a:solidFill>
                          <a:effectLst/>
                          <a:latin typeface="游ゴシック" panose="020B0400000000000000" pitchFamily="50" charset="-128"/>
                          <a:ea typeface="游ゴシック" panose="020B0400000000000000" pitchFamily="50" charset="-128"/>
                        </a:rPr>
                        <a:t>115</a:t>
                      </a:r>
                      <a:endParaRPr lang="en-US" altLang="ja-JP" sz="1800" b="0" i="0" u="none" strike="noStrike">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Bef>
                          <a:spcPts val="0"/>
                        </a:spcBef>
                        <a:spcAft>
                          <a:spcPts val="0"/>
                        </a:spcAft>
                      </a:pPr>
                      <a:r>
                        <a:rPr lang="en-US" sz="1000" b="0" i="0" u="none" strike="noStrike">
                          <a:solidFill>
                            <a:srgbClr val="000000"/>
                          </a:solidFill>
                          <a:effectLst/>
                          <a:latin typeface="游ゴシック" panose="020B0400000000000000" pitchFamily="50" charset="-128"/>
                          <a:ea typeface="游ゴシック" panose="020B0400000000000000" pitchFamily="50" charset="-128"/>
                        </a:rPr>
                        <a:t>203</a:t>
                      </a:r>
                      <a:endParaRPr lang="en-US" altLang="ja-JP" sz="1800" b="0" i="0" u="none" strike="noStrike">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Bef>
                          <a:spcPts val="0"/>
                        </a:spcBef>
                        <a:spcAft>
                          <a:spcPts val="0"/>
                        </a:spcAft>
                      </a:pPr>
                      <a:r>
                        <a:rPr lang="en-US" sz="1000" b="0" i="0" u="none" strike="noStrike">
                          <a:solidFill>
                            <a:srgbClr val="000000"/>
                          </a:solidFill>
                          <a:effectLst/>
                          <a:latin typeface="游ゴシック" panose="020B0400000000000000" pitchFamily="50" charset="-128"/>
                          <a:ea typeface="游ゴシック" panose="020B0400000000000000" pitchFamily="50" charset="-128"/>
                        </a:rPr>
                        <a:t>0880-34-8875</a:t>
                      </a:r>
                      <a:endParaRPr lang="en-US" altLang="ja-JP" sz="1800" b="0" i="0" u="none" strike="noStrike">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l" fontAlgn="ctr">
                        <a:spcBef>
                          <a:spcPts val="0"/>
                        </a:spcBef>
                        <a:spcAft>
                          <a:spcPts val="0"/>
                        </a:spcAft>
                      </a:pP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食事場所：</a:t>
                      </a: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1</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階カフェ</a:t>
                      </a: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朝食のみ対応（</a:t>
                      </a: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1</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回約</a:t>
                      </a: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40</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名）／大浴場なし</a:t>
                      </a:r>
                      <a:endParaRPr lang="ja-JP" altLang="en-US" sz="1400" b="0" i="0" u="none" strike="noStrike">
                        <a:effectLst/>
                        <a:latin typeface="游ゴシック" panose="020B0400000000000000" pitchFamily="50" charset="-128"/>
                        <a:ea typeface="游ゴシック" panose="020B0400000000000000" pitchFamily="50" charset="-128"/>
                      </a:endParaRPr>
                    </a:p>
                  </a:txBody>
                  <a:tcPr marL="62831" marR="62831" marT="31416" marB="314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766028287"/>
                  </a:ext>
                </a:extLst>
              </a:tr>
              <a:tr h="205846">
                <a:tc vMerge="1">
                  <a:txBody>
                    <a:bodyPr/>
                    <a:lstStyle/>
                    <a:p>
                      <a:endParaRPr kumimoji="1" lang="ja-JP" altLang="en-US"/>
                    </a:p>
                  </a:txBody>
                  <a:tcPr/>
                </a:tc>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l"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四万十の宿</a:t>
                      </a:r>
                      <a:endParaRPr lang="ja-JP" altLang="en-US" sz="1800" b="0" i="0" u="none" strike="noStrike">
                        <a:effectLst/>
                        <a:latin typeface="游ゴシック" panose="020B0400000000000000" pitchFamily="50" charset="-128"/>
                        <a:ea typeface="游ゴシック" panose="020B0400000000000000" pitchFamily="50" charset="-128"/>
                      </a:endParaRPr>
                    </a:p>
                  </a:txBody>
                  <a:tcPr marL="62831" marR="62831" marT="31416" marB="314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spcBef>
                          <a:spcPts val="0"/>
                        </a:spcBef>
                        <a:spcAft>
                          <a:spcPts val="0"/>
                        </a:spcAft>
                      </a:pPr>
                      <a:r>
                        <a:rPr lang="en-US" sz="1000" b="0" i="0" u="none" strike="noStrike">
                          <a:solidFill>
                            <a:srgbClr val="000000"/>
                          </a:solidFill>
                          <a:effectLst/>
                          <a:latin typeface="游ゴシック" panose="020B0400000000000000" pitchFamily="50" charset="-128"/>
                          <a:ea typeface="游ゴシック" panose="020B0400000000000000" pitchFamily="50" charset="-128"/>
                        </a:rPr>
                        <a:t>30</a:t>
                      </a:r>
                      <a:endParaRPr lang="en-US" altLang="ja-JP" sz="1800" b="0" i="0" u="none" strike="noStrike">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Bef>
                          <a:spcPts val="0"/>
                        </a:spcBef>
                        <a:spcAft>
                          <a:spcPts val="0"/>
                        </a:spcAft>
                      </a:pPr>
                      <a:r>
                        <a:rPr lang="en-US" sz="1000" b="0" i="0" u="none" strike="noStrike">
                          <a:solidFill>
                            <a:srgbClr val="000000"/>
                          </a:solidFill>
                          <a:effectLst/>
                          <a:latin typeface="游ゴシック" panose="020B0400000000000000" pitchFamily="50" charset="-128"/>
                          <a:ea typeface="游ゴシック" panose="020B0400000000000000" pitchFamily="50" charset="-128"/>
                        </a:rPr>
                        <a:t>80</a:t>
                      </a:r>
                      <a:endParaRPr lang="en-US" altLang="ja-JP" sz="1800" b="0" i="0" u="none" strike="noStrike">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Bef>
                          <a:spcPts val="0"/>
                        </a:spcBef>
                        <a:spcAft>
                          <a:spcPts val="0"/>
                        </a:spcAft>
                      </a:pPr>
                      <a:r>
                        <a:rPr lang="en-US" sz="1000" b="0" i="0" u="none" strike="noStrike">
                          <a:solidFill>
                            <a:srgbClr val="000000"/>
                          </a:solidFill>
                          <a:effectLst/>
                          <a:latin typeface="游ゴシック" panose="020B0400000000000000" pitchFamily="50" charset="-128"/>
                          <a:ea typeface="游ゴシック" panose="020B0400000000000000" pitchFamily="50" charset="-128"/>
                        </a:rPr>
                        <a:t>0880-33-1600</a:t>
                      </a:r>
                      <a:endParaRPr lang="en-US" altLang="ja-JP" sz="1800" b="0" i="0" u="none" strike="noStrike">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l" fontAlgn="ctr">
                        <a:spcBef>
                          <a:spcPts val="0"/>
                        </a:spcBef>
                        <a:spcAft>
                          <a:spcPts val="0"/>
                        </a:spcAft>
                      </a:pP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食事場所：レストラン（</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80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）／大浴場あり（男</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40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：女</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40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a:t>
                      </a:r>
                      <a:endParaRPr lang="ja-JP" altLang="en-US" sz="1400" b="0" i="0" u="none" strike="noStrike" dirty="0">
                        <a:effectLst/>
                        <a:latin typeface="游ゴシック" panose="020B0400000000000000" pitchFamily="50" charset="-128"/>
                        <a:ea typeface="游ゴシック" panose="020B0400000000000000" pitchFamily="50" charset="-128"/>
                      </a:endParaRPr>
                    </a:p>
                  </a:txBody>
                  <a:tcPr marL="62831" marR="62831" marT="31416" marB="314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774670516"/>
                  </a:ext>
                </a:extLst>
              </a:tr>
              <a:tr h="263353">
                <a:tc vMerge="1">
                  <a:txBody>
                    <a:bodyPr/>
                    <a:lstStyle/>
                    <a:p>
                      <a:endParaRPr kumimoji="1" lang="ja-JP" altLang="en-US"/>
                    </a:p>
                  </a:txBody>
                  <a:tcPr>
                    <a:lnT w="12700" cap="flat" cmpd="sng" algn="ctr">
                      <a:solidFill>
                        <a:schemeClr val="tx1"/>
                      </a:solidFill>
                      <a:prstDash val="solid"/>
                      <a:round/>
                      <a:headEnd type="none" w="med" len="med"/>
                      <a:tailEnd type="none" w="med" len="med"/>
                    </a:lnT>
                  </a:tcPr>
                </a:tc>
                <a:tc vMerge="1">
                  <a:txBody>
                    <a:bodyPr/>
                    <a:lstStyle/>
                    <a:p>
                      <a:endParaRPr kumimoji="1" lang="ja-JP" altLang="en-US"/>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l" fontAlgn="ctr">
                        <a:spcBef>
                          <a:spcPts val="0"/>
                        </a:spcBef>
                        <a:spcAft>
                          <a:spcPts val="0"/>
                        </a:spcAft>
                      </a:pP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ホテル星羅四万十</a:t>
                      </a:r>
                      <a:endParaRPr lang="ja-JP" altLang="en-US" sz="1800" b="0" i="0" u="none" strike="noStrike" dirty="0">
                        <a:effectLst/>
                        <a:latin typeface="游ゴシック" panose="020B0400000000000000" pitchFamily="50" charset="-128"/>
                        <a:ea typeface="游ゴシック" panose="020B0400000000000000" pitchFamily="50" charset="-128"/>
                      </a:endParaRPr>
                    </a:p>
                  </a:txBody>
                  <a:tcPr marL="62831" marR="62831" marT="31416" marB="314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spcBef>
                          <a:spcPts val="0"/>
                        </a:spcBef>
                        <a:spcAft>
                          <a:spcPts val="0"/>
                        </a:spcAft>
                      </a:pPr>
                      <a:r>
                        <a:rPr lang="en-US" sz="1000" b="0" i="0" u="none" strike="noStrike">
                          <a:solidFill>
                            <a:srgbClr val="000000"/>
                          </a:solidFill>
                          <a:effectLst/>
                          <a:latin typeface="游ゴシック" panose="020B0400000000000000" pitchFamily="50" charset="-128"/>
                          <a:ea typeface="游ゴシック" panose="020B0400000000000000" pitchFamily="50" charset="-128"/>
                        </a:rPr>
                        <a:t>14</a:t>
                      </a:r>
                      <a:endParaRPr lang="en-US" altLang="ja-JP" sz="1800" b="0" i="0" u="none" strike="noStrike">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Bef>
                          <a:spcPts val="0"/>
                        </a:spcBef>
                        <a:spcAft>
                          <a:spcPts val="0"/>
                        </a:spcAft>
                      </a:pP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49</a:t>
                      </a:r>
                      <a:endParaRPr lang="en-US" altLang="ja-JP" sz="1800" b="0" i="0" u="none" strike="noStrike" dirty="0">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Bef>
                          <a:spcPts val="0"/>
                        </a:spcBef>
                        <a:spcAft>
                          <a:spcPts val="0"/>
                        </a:spcAft>
                      </a:pPr>
                      <a:r>
                        <a:rPr lang="en-US" sz="1000" b="0" i="0" u="none" strike="noStrike">
                          <a:solidFill>
                            <a:srgbClr val="000000"/>
                          </a:solidFill>
                          <a:effectLst/>
                          <a:latin typeface="游ゴシック" panose="020B0400000000000000" pitchFamily="50" charset="-128"/>
                          <a:ea typeface="游ゴシック" panose="020B0400000000000000" pitchFamily="50" charset="-128"/>
                        </a:rPr>
                        <a:t>0880-52-2225</a:t>
                      </a:r>
                      <a:endParaRPr lang="en-US" altLang="ja-JP" sz="1800" b="0" i="0" u="none" strike="noStrike">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l" fontAlgn="ctr">
                        <a:spcBef>
                          <a:spcPts val="0"/>
                        </a:spcBef>
                        <a:spcAft>
                          <a:spcPts val="0"/>
                        </a:spcAft>
                      </a:pP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食事場所：レストラン（</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49</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）／大浴場あり（男</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：女</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a:t>
                      </a:r>
                      <a:endParaRPr lang="ja-JP" altLang="en-US" sz="1400" b="0" i="0" u="none" strike="noStrike" dirty="0">
                        <a:effectLst/>
                        <a:latin typeface="游ゴシック" panose="020B0400000000000000" pitchFamily="50" charset="-128"/>
                        <a:ea typeface="游ゴシック" panose="020B0400000000000000" pitchFamily="50" charset="-128"/>
                      </a:endParaRPr>
                    </a:p>
                  </a:txBody>
                  <a:tcPr marL="62831" marR="62831" marT="31416" marB="314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850276065"/>
                  </a:ext>
                </a:extLst>
              </a:tr>
              <a:tr h="158220">
                <a:tc vMerge="1">
                  <a:txBody>
                    <a:bodyPr/>
                    <a:lstStyle/>
                    <a:p>
                      <a:endParaRPr kumimoji="1" lang="ja-JP" altLang="en-US"/>
                    </a:p>
                  </a:txBody>
                  <a:tcPr>
                    <a:lnT w="6350" cap="flat" cmpd="sng" algn="ctr">
                      <a:solidFill>
                        <a:srgbClr val="000000"/>
                      </a:solidFill>
                      <a:prstDash val="solid"/>
                      <a:round/>
                      <a:headEnd type="none" w="med" len="med"/>
                      <a:tailEnd type="none" w="med" len="med"/>
                    </a:lnT>
                  </a:tcPr>
                </a:tc>
                <a:tc rowSpan="2">
                  <a:txBody>
                    <a:bodyPr/>
                    <a:lstStyle/>
                    <a:p>
                      <a:pPr algn="ctr" fontAlgn="ctr">
                        <a:spcBef>
                          <a:spcPts val="0"/>
                        </a:spcBef>
                        <a:spcAft>
                          <a:spcPts val="0"/>
                        </a:spcAft>
                      </a:pPr>
                      <a:r>
                        <a:rPr lang="ja-JP" altLang="en-US" sz="1000" b="0" i="0" u="none" strike="noStrike" dirty="0">
                          <a:effectLst/>
                          <a:latin typeface="游ゴシック" panose="020B0400000000000000" pitchFamily="50" charset="-128"/>
                          <a:ea typeface="游ゴシック" panose="020B0400000000000000" pitchFamily="50" charset="-128"/>
                        </a:rPr>
                        <a:t>土佐清水市</a:t>
                      </a:r>
                    </a:p>
                  </a:txBody>
                  <a:tcPr marL="62831" marR="62831" marT="31416" marB="314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l" fontAlgn="ctr">
                        <a:spcBef>
                          <a:spcPts val="0"/>
                        </a:spcBef>
                        <a:spcAft>
                          <a:spcPts val="0"/>
                        </a:spcAft>
                      </a:pP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足摺国際ホテル</a:t>
                      </a:r>
                      <a:endParaRPr lang="ja-JP" altLang="en-US" sz="1800" b="0" i="0" u="none" strike="noStrike" dirty="0">
                        <a:effectLst/>
                        <a:latin typeface="游ゴシック" panose="020B0400000000000000" pitchFamily="50" charset="-128"/>
                        <a:ea typeface="游ゴシック" panose="020B0400000000000000" pitchFamily="50" charset="-128"/>
                      </a:endParaRPr>
                    </a:p>
                  </a:txBody>
                  <a:tcPr marL="62831" marR="62831" marT="31416" marB="314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spcBef>
                          <a:spcPts val="0"/>
                        </a:spcBef>
                        <a:spcAft>
                          <a:spcPts val="0"/>
                        </a:spcAft>
                      </a:pP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59</a:t>
                      </a:r>
                      <a:endParaRPr lang="en-US" altLang="ja-JP" sz="1800" b="0" i="0" u="none" strike="noStrike" dirty="0">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Bef>
                          <a:spcPts val="0"/>
                        </a:spcBef>
                        <a:spcAft>
                          <a:spcPts val="0"/>
                        </a:spcAft>
                      </a:pP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270</a:t>
                      </a:r>
                      <a:endParaRPr lang="en-US" altLang="ja-JP" sz="1800" b="0" i="0" u="none" strike="noStrike" dirty="0">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Bef>
                          <a:spcPts val="0"/>
                        </a:spcBef>
                        <a:spcAft>
                          <a:spcPts val="0"/>
                        </a:spcAft>
                      </a:pPr>
                      <a:r>
                        <a:rPr lang="en-US" sz="1000" b="0" i="0" u="none" strike="noStrike" dirty="0">
                          <a:solidFill>
                            <a:srgbClr val="000000"/>
                          </a:solidFill>
                          <a:effectLst/>
                          <a:latin typeface="游ゴシック" panose="020B0400000000000000" pitchFamily="50" charset="-128"/>
                          <a:ea typeface="游ゴシック" panose="020B0400000000000000" pitchFamily="50" charset="-128"/>
                        </a:rPr>
                        <a:t>0880-88-0201</a:t>
                      </a:r>
                      <a:endParaRPr lang="en-US" altLang="ja-JP" sz="1800" b="0" i="0" u="none" strike="noStrike" dirty="0">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l" fontAlgn="ctr">
                        <a:spcBef>
                          <a:spcPts val="0"/>
                        </a:spcBef>
                        <a:spcAft>
                          <a:spcPts val="0"/>
                        </a:spcAft>
                      </a:pP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食事場所：宴会場・レストラン（</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285</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）／大浴場あり（男</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30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：女</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30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a:t>
                      </a:r>
                      <a:endParaRPr lang="ja-JP" altLang="en-US" sz="1400" b="0" i="0" u="none" strike="noStrike" dirty="0">
                        <a:effectLst/>
                        <a:latin typeface="游ゴシック" panose="020B0400000000000000" pitchFamily="50" charset="-128"/>
                        <a:ea typeface="游ゴシック" panose="020B0400000000000000" pitchFamily="50" charset="-128"/>
                      </a:endParaRPr>
                    </a:p>
                  </a:txBody>
                  <a:tcPr marL="62831" marR="62831" marT="31416" marB="314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735559094"/>
                  </a:ext>
                </a:extLst>
              </a:tr>
              <a:tr h="240324">
                <a:tc vMerge="1">
                  <a:txBody>
                    <a:bodyPr/>
                    <a:lstStyle/>
                    <a:p>
                      <a:endParaRPr kumimoji="1" lang="ja-JP" altLang="en-US"/>
                    </a:p>
                  </a:txBody>
                  <a:tcPr/>
                </a:tc>
                <a:tc vMerge="1">
                  <a:txBody>
                    <a:bodyPr/>
                    <a:lstStyle/>
                    <a:p>
                      <a:endParaRPr kumimoji="1" lang="ja-JP" altLang="en-US"/>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L="0" marR="0" lvl="0" indent="0" algn="l" defTabSz="912114" rtl="0" eaLnBrk="1" fontAlgn="ctr" latinLnBrk="0" hangingPunct="1">
                        <a:lnSpc>
                          <a:spcPct val="100000"/>
                        </a:lnSpc>
                        <a:spcBef>
                          <a:spcPts val="0"/>
                        </a:spcBef>
                        <a:spcAft>
                          <a:spcPts val="0"/>
                        </a:spcAft>
                        <a:buClrTx/>
                        <a:buSzTx/>
                        <a:buFontTx/>
                        <a:buNone/>
                        <a:tabLst/>
                        <a:defRPr/>
                      </a:pPr>
                      <a:r>
                        <a:rPr lang="en-US" altLang="ja-JP" sz="1000" b="0" i="0" u="none" strike="noStrike" dirty="0" err="1">
                          <a:solidFill>
                            <a:srgbClr val="000000"/>
                          </a:solidFill>
                          <a:effectLst/>
                          <a:latin typeface="游ゴシック" panose="020B0400000000000000" pitchFamily="50" charset="-128"/>
                          <a:ea typeface="游ゴシック" panose="020B0400000000000000" pitchFamily="50" charset="-128"/>
                        </a:rPr>
                        <a:t>TheMana</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 Village</a:t>
                      </a:r>
                      <a:endParaRPr lang="ja-JP" altLang="en-US" sz="1000" b="0" i="0" u="none" strike="noStrike" dirty="0">
                        <a:effectLst/>
                        <a:latin typeface="游ゴシック" panose="020B0400000000000000" pitchFamily="50" charset="-128"/>
                        <a:ea typeface="游ゴシック" panose="020B0400000000000000" pitchFamily="50" charset="-128"/>
                      </a:endParaRPr>
                    </a:p>
                  </a:txBody>
                  <a:tcPr marL="62831" marR="62831" marT="31416" marB="31416"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spcBef>
                          <a:spcPts val="0"/>
                        </a:spcBef>
                        <a:spcAft>
                          <a:spcPts val="0"/>
                        </a:spcAft>
                      </a:pP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33</a:t>
                      </a:r>
                      <a:endParaRPr lang="en-US" altLang="ja-JP" sz="1800" b="0" i="0" u="none" strike="noStrike" dirty="0">
                        <a:effectLst/>
                        <a:latin typeface="游ゴシック" panose="020B0400000000000000" pitchFamily="50" charset="-128"/>
                        <a:ea typeface="游ゴシック" panose="020B0400000000000000" pitchFamily="50" charset="-128"/>
                      </a:endParaRPr>
                    </a:p>
                  </a:txBody>
                  <a:tcPr marL="6545" marR="6545" marT="654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Bef>
                          <a:spcPts val="0"/>
                        </a:spcBef>
                        <a:spcAft>
                          <a:spcPts val="0"/>
                        </a:spcAft>
                      </a:pP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130</a:t>
                      </a:r>
                      <a:endParaRPr lang="en-US" altLang="ja-JP" sz="1800" b="0" i="0" u="none" strike="noStrike" dirty="0">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Bef>
                          <a:spcPts val="0"/>
                        </a:spcBef>
                        <a:spcAft>
                          <a:spcPts val="0"/>
                        </a:spcAft>
                      </a:pPr>
                      <a:r>
                        <a:rPr lang="en-US" sz="1000" b="0" i="0" u="none" strike="noStrike" dirty="0">
                          <a:solidFill>
                            <a:srgbClr val="000000"/>
                          </a:solidFill>
                          <a:effectLst/>
                          <a:latin typeface="游ゴシック" panose="020B0400000000000000" pitchFamily="50" charset="-128"/>
                          <a:ea typeface="游ゴシック" panose="020B0400000000000000" pitchFamily="50" charset="-128"/>
                        </a:rPr>
                        <a:t>0880-88-1111</a:t>
                      </a:r>
                      <a:endParaRPr lang="en-US" altLang="ja-JP" sz="1800" b="0" i="0" u="none" strike="noStrike" dirty="0">
                        <a:effectLst/>
                        <a:latin typeface="游ゴシック" panose="020B0400000000000000" pitchFamily="50" charset="-128"/>
                        <a:ea typeface="游ゴシック" panose="020B0400000000000000" pitchFamily="50" charset="-128"/>
                      </a:endParaRPr>
                    </a:p>
                  </a:txBody>
                  <a:tcPr marL="6545" marR="6545" marT="6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l" fontAlgn="ctr">
                        <a:spcBef>
                          <a:spcPts val="0"/>
                        </a:spcBef>
                        <a:spcAft>
                          <a:spcPts val="0"/>
                        </a:spcAft>
                      </a:pP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食事場所：宴会場（</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100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）・レストラン（</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60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a:t>
                      </a:r>
                      <a:endPar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spcBef>
                          <a:spcPts val="0"/>
                        </a:spcBef>
                        <a:spcAft>
                          <a:spcPts val="0"/>
                        </a:spcAft>
                      </a:pP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大浴場あり（男</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：女</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a:t>
                      </a:r>
                      <a:endParaRPr lang="ja-JP" altLang="en-US" sz="1400" b="0" i="0" u="none" strike="noStrike" dirty="0">
                        <a:effectLst/>
                        <a:latin typeface="游ゴシック" panose="020B0400000000000000" pitchFamily="50" charset="-128"/>
                        <a:ea typeface="游ゴシック" panose="020B0400000000000000" pitchFamily="50" charset="-128"/>
                      </a:endParaRPr>
                    </a:p>
                  </a:txBody>
                  <a:tcPr marL="62831" marR="62831" marT="31416" marB="31416"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99723969"/>
                  </a:ext>
                </a:extLst>
              </a:tr>
              <a:tr h="161350">
                <a:tc gridSpan="13">
                  <a:txBody>
                    <a:bodyPr/>
                    <a:lstStyle/>
                    <a:p>
                      <a:pPr algn="r" fontAlgn="ctr">
                        <a:spcBef>
                          <a:spcPts val="0"/>
                        </a:spcBef>
                        <a:spcAft>
                          <a:spcPts val="0"/>
                        </a:spcAft>
                      </a:pPr>
                      <a:r>
                        <a:rPr lang="en-US" altLang="ja-JP" sz="600" b="0" i="0" u="none" strike="noStrike" dirty="0">
                          <a:solidFill>
                            <a:srgbClr val="000000"/>
                          </a:solidFill>
                          <a:effectLst/>
                          <a:latin typeface="游ゴシック" panose="020B0400000000000000" pitchFamily="34" charset="-128"/>
                          <a:ea typeface="游ゴシック" panose="020B0400000000000000" pitchFamily="34" charset="-128"/>
                        </a:rPr>
                        <a:t>※</a:t>
                      </a:r>
                      <a:r>
                        <a:rPr lang="ja-JP" altLang="en-US" sz="600" b="0" i="0" u="none" strike="noStrike" dirty="0">
                          <a:solidFill>
                            <a:srgbClr val="000000"/>
                          </a:solidFill>
                          <a:effectLst/>
                          <a:latin typeface="游ゴシック" panose="020B0400000000000000" pitchFamily="34" charset="-128"/>
                          <a:ea typeface="游ゴシック" panose="020B0400000000000000" pitchFamily="34" charset="-128"/>
                        </a:rPr>
                        <a:t>各部屋数、受入定員については事前にご確認ください。</a:t>
                      </a:r>
                      <a:endParaRPr lang="ja-JP" altLang="en-US" sz="1200" b="0" i="0" u="none" strike="noStrike" dirty="0">
                        <a:effectLst/>
                        <a:latin typeface="Arial" panose="020B0604020202020204" pitchFamily="34" charset="0"/>
                      </a:endParaRPr>
                    </a:p>
                  </a:txBody>
                  <a:tcPr marL="62831" marR="62831" marT="31416" marB="31416">
                    <a:lnL>
                      <a:noFill/>
                    </a:lnL>
                    <a:lnR>
                      <a:noFill/>
                    </a:lnR>
                    <a:lnT w="12700" cap="flat" cmpd="sng" algn="ctr">
                      <a:solidFill>
                        <a:schemeClr val="tx1"/>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952516838"/>
                  </a:ext>
                </a:extLst>
              </a:tr>
            </a:tbl>
          </a:graphicData>
        </a:graphic>
      </p:graphicFrame>
      <p:sp>
        <p:nvSpPr>
          <p:cNvPr id="15" name="Google Shape;108;p14">
            <a:extLst>
              <a:ext uri="{FF2B5EF4-FFF2-40B4-BE49-F238E27FC236}">
                <a16:creationId xmlns:a16="http://schemas.microsoft.com/office/drawing/2014/main" id="{83E06D5B-A00A-4ED6-B9EA-EC27E5098170}"/>
              </a:ext>
            </a:extLst>
          </p:cNvPr>
          <p:cNvSpPr txBox="1">
            <a:spLocks/>
          </p:cNvSpPr>
          <p:nvPr/>
        </p:nvSpPr>
        <p:spPr>
          <a:xfrm>
            <a:off x="1570722" y="352945"/>
            <a:ext cx="5712581" cy="786441"/>
          </a:xfrm>
          <a:prstGeom prst="rect">
            <a:avLst/>
          </a:prstGeom>
          <a:blipFill>
            <a:blip r:embed="rId3"/>
            <a:tile tx="0" ty="0" sx="100000" sy="100000" flip="none" algn="tl"/>
          </a:blipFill>
          <a:ln>
            <a:noFill/>
          </a:ln>
          <a:scene3d>
            <a:camera prst="orthographicFront"/>
            <a:lightRig rig="threePt" dir="t"/>
          </a:scene3d>
          <a:sp3d>
            <a:bevelT w="88900" h="88900"/>
            <a:bevelB w="114300" prst="artDeco"/>
          </a:sp3d>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1pPr>
            <a:lvl2pPr marR="0" lvl="1"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2pPr>
            <a:lvl3pPr marR="0" lvl="2"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3pPr>
            <a:lvl4pPr marR="0" lvl="3"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4pPr>
            <a:lvl5pPr marR="0" lvl="4"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5pPr>
            <a:lvl6pPr marR="0" lvl="5"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6pPr>
            <a:lvl7pPr marR="0" lvl="6"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7pPr>
            <a:lvl8pPr marR="0" lvl="7"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8pPr>
            <a:lvl9pPr marR="0" lvl="8"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9pPr>
          </a:lstStyle>
          <a:p>
            <a:pPr algn="ctr"/>
            <a:r>
              <a:rPr lang="ja-JP" altLang="en-US" sz="2000" dirty="0">
                <a:solidFill>
                  <a:srgbClr val="000066"/>
                </a:solidFill>
                <a:latin typeface="HGPｺﾞｼｯｸE" panose="020B0900000000000000" pitchFamily="50" charset="-128"/>
                <a:ea typeface="HGPｺﾞｼｯｸE" panose="020B0900000000000000" pitchFamily="50" charset="-128"/>
              </a:rPr>
              <a:t>教育旅行受入宿泊施設一覧</a:t>
            </a:r>
            <a:endParaRPr lang="en-US" altLang="ja-JP" sz="2000" dirty="0">
              <a:solidFill>
                <a:srgbClr val="000066"/>
              </a:solidFill>
              <a:latin typeface="HGPｺﾞｼｯｸE" panose="020B0900000000000000" pitchFamily="50" charset="-128"/>
              <a:ea typeface="HGPｺﾞｼｯｸE" panose="020B0900000000000000" pitchFamily="50" charset="-128"/>
            </a:endParaRPr>
          </a:p>
          <a:p>
            <a:pPr algn="ctr"/>
            <a:r>
              <a:rPr lang="ja-JP" altLang="en-US" sz="1600" dirty="0">
                <a:solidFill>
                  <a:srgbClr val="000066"/>
                </a:solidFill>
                <a:latin typeface="HGPｺﾞｼｯｸE" panose="020B0900000000000000" pitchFamily="50" charset="-128"/>
                <a:ea typeface="HGPｺﾞｼｯｸE" panose="020B0900000000000000" pitchFamily="50" charset="-128"/>
              </a:rPr>
              <a:t>安芸・室戸・物部川・土佐れいほく・奥四万十・四万十足摺エリア</a:t>
            </a:r>
          </a:p>
        </p:txBody>
      </p:sp>
      <p:sp>
        <p:nvSpPr>
          <p:cNvPr id="17" name="スライド番号プレースホルダー 3">
            <a:extLst>
              <a:ext uri="{FF2B5EF4-FFF2-40B4-BE49-F238E27FC236}">
                <a16:creationId xmlns:a16="http://schemas.microsoft.com/office/drawing/2014/main" id="{13DEA706-E21C-4D50-B377-271B2CFB6A76}"/>
              </a:ext>
            </a:extLst>
          </p:cNvPr>
          <p:cNvSpPr>
            <a:spLocks noGrp="1"/>
          </p:cNvSpPr>
          <p:nvPr>
            <p:ph type="sldNum" sz="quarter" idx="12"/>
          </p:nvPr>
        </p:nvSpPr>
        <p:spPr>
          <a:xfrm>
            <a:off x="7087150" y="6458668"/>
            <a:ext cx="2126518" cy="403826"/>
          </a:xfrm>
        </p:spPr>
        <p:txBody>
          <a:bodyPr vert="horz" lIns="91440" tIns="45720" rIns="91440" bIns="45720" rtlCol="0" anchor="ctr">
            <a:normAutofit/>
          </a:bodyPr>
          <a:lstStyle/>
          <a:p>
            <a:pPr defTabSz="914400">
              <a:spcAft>
                <a:spcPts val="600"/>
              </a:spcAft>
            </a:pPr>
            <a:r>
              <a:rPr lang="en-US" altLang="ja-JP" sz="1400" dirty="0">
                <a:solidFill>
                  <a:schemeClr val="tx1"/>
                </a:solidFill>
                <a:latin typeface="+mn-ea"/>
              </a:rPr>
              <a:t>1</a:t>
            </a:r>
            <a:r>
              <a:rPr lang="ja-JP" altLang="en-US" sz="1400" dirty="0">
                <a:solidFill>
                  <a:schemeClr val="tx1"/>
                </a:solidFill>
              </a:rPr>
              <a:t>３</a:t>
            </a:r>
            <a:endParaRPr lang="en-US" sz="1400" dirty="0">
              <a:solidFill>
                <a:schemeClr val="tx1"/>
              </a:solidFill>
            </a:endParaRPr>
          </a:p>
        </p:txBody>
      </p:sp>
      <p:pic>
        <p:nvPicPr>
          <p:cNvPr id="2" name="図 1" descr="テキスト, ロゴ&#10;&#10;自動的に生成された説明">
            <a:extLst>
              <a:ext uri="{FF2B5EF4-FFF2-40B4-BE49-F238E27FC236}">
                <a16:creationId xmlns:a16="http://schemas.microsoft.com/office/drawing/2014/main" id="{A18CE192-D1FB-7C5B-DB6E-1954218FD01D}"/>
              </a:ext>
            </a:extLst>
          </p:cNvPr>
          <p:cNvPicPr>
            <a:picLocks noChangeAspect="1"/>
          </p:cNvPicPr>
          <p:nvPr/>
        </p:nvPicPr>
        <p:blipFill>
          <a:blip r:embed="rId4"/>
          <a:stretch>
            <a:fillRect/>
          </a:stretch>
        </p:blipFill>
        <p:spPr>
          <a:xfrm>
            <a:off x="7960256" y="197419"/>
            <a:ext cx="966031" cy="571300"/>
          </a:xfrm>
          <a:prstGeom prst="rect">
            <a:avLst/>
          </a:prstGeom>
        </p:spPr>
      </p:pic>
    </p:spTree>
    <p:extLst>
      <p:ext uri="{BB962C8B-B14F-4D97-AF65-F5344CB8AC3E}">
        <p14:creationId xmlns:p14="http://schemas.microsoft.com/office/powerpoint/2010/main" val="3022356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490F9C81-04DE-4AF2-868A-C6AB6C1201C6}"/>
              </a:ext>
            </a:extLst>
          </p:cNvPr>
          <p:cNvSpPr>
            <a:spLocks noGrp="1"/>
          </p:cNvSpPr>
          <p:nvPr>
            <p:ph type="sldNum" sz="quarter" idx="12"/>
          </p:nvPr>
        </p:nvSpPr>
        <p:spPr>
          <a:xfrm>
            <a:off x="8422295" y="6478484"/>
            <a:ext cx="608493" cy="364195"/>
          </a:xfrm>
        </p:spPr>
        <p:txBody>
          <a:bodyPr/>
          <a:lstStyle/>
          <a:p>
            <a:r>
              <a:rPr lang="en-US" altLang="ja-JP" sz="1400" dirty="0">
                <a:solidFill>
                  <a:schemeClr val="tx1"/>
                </a:solidFill>
                <a:latin typeface="+mn-ea"/>
              </a:rPr>
              <a:t>14</a:t>
            </a:r>
            <a:endParaRPr lang="en" sz="1400" dirty="0">
              <a:solidFill>
                <a:schemeClr val="tx1"/>
              </a:solidFill>
              <a:latin typeface="+mn-ea"/>
            </a:endParaRPr>
          </a:p>
        </p:txBody>
      </p:sp>
      <p:sp>
        <p:nvSpPr>
          <p:cNvPr id="7" name="Google Shape;108;p14">
            <a:extLst>
              <a:ext uri="{FF2B5EF4-FFF2-40B4-BE49-F238E27FC236}">
                <a16:creationId xmlns:a16="http://schemas.microsoft.com/office/drawing/2014/main" id="{F6C16649-A236-4468-921F-9546CF4537D7}"/>
              </a:ext>
            </a:extLst>
          </p:cNvPr>
          <p:cNvSpPr txBox="1">
            <a:spLocks/>
          </p:cNvSpPr>
          <p:nvPr/>
        </p:nvSpPr>
        <p:spPr>
          <a:xfrm>
            <a:off x="1889851" y="66459"/>
            <a:ext cx="5230947" cy="276694"/>
          </a:xfrm>
          <a:prstGeom prst="rect">
            <a:avLst/>
          </a:prstGeom>
          <a:blipFill>
            <a:blip r:embed="rId3"/>
            <a:tile tx="0" ty="0" sx="100000" sy="100000" flip="none" algn="tl"/>
          </a:blipFill>
          <a:ln>
            <a:noFill/>
          </a:ln>
          <a:scene3d>
            <a:camera prst="orthographicFront"/>
            <a:lightRig rig="threePt" dir="t"/>
          </a:scene3d>
          <a:sp3d>
            <a:bevelT w="88900" h="88900"/>
            <a:bevelB w="114300" prst="artDeco"/>
          </a:sp3d>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1pPr>
            <a:lvl2pPr marR="0" lvl="1"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2pPr>
            <a:lvl3pPr marR="0" lvl="2"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3pPr>
            <a:lvl4pPr marR="0" lvl="3"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4pPr>
            <a:lvl5pPr marR="0" lvl="4"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5pPr>
            <a:lvl6pPr marR="0" lvl="5"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6pPr>
            <a:lvl7pPr marR="0" lvl="6"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7pPr>
            <a:lvl8pPr marR="0" lvl="7"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8pPr>
            <a:lvl9pPr marR="0" lvl="8"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9pPr>
          </a:lstStyle>
          <a:p>
            <a:pPr algn="ctr"/>
            <a:r>
              <a:rPr lang="ja-JP" altLang="en-US" sz="1800" dirty="0">
                <a:solidFill>
                  <a:srgbClr val="000066"/>
                </a:solidFill>
                <a:latin typeface="HGPｺﾞｼｯｸE" panose="020B0900000000000000" pitchFamily="50" charset="-128"/>
                <a:ea typeface="HGPｺﾞｼｯｸE" panose="020B0900000000000000" pitchFamily="50" charset="-128"/>
              </a:rPr>
              <a:t>高知県教育旅行問い合わせ先　一覧</a:t>
            </a:r>
            <a:endParaRPr lang="ja-JP" altLang="en-US" sz="1400" dirty="0">
              <a:solidFill>
                <a:srgbClr val="000066"/>
              </a:solidFill>
              <a:latin typeface="HGPｺﾞｼｯｸE" panose="020B0900000000000000" pitchFamily="50" charset="-128"/>
              <a:ea typeface="HGPｺﾞｼｯｸE" panose="020B0900000000000000" pitchFamily="50" charset="-128"/>
            </a:endParaRPr>
          </a:p>
        </p:txBody>
      </p:sp>
      <p:pic>
        <p:nvPicPr>
          <p:cNvPr id="2" name="図 1" descr="テキスト, ロゴ&#10;&#10;自動的に生成された説明">
            <a:extLst>
              <a:ext uri="{FF2B5EF4-FFF2-40B4-BE49-F238E27FC236}">
                <a16:creationId xmlns:a16="http://schemas.microsoft.com/office/drawing/2014/main" id="{0B757F25-DA47-259A-3261-8055594F5EEC}"/>
              </a:ext>
            </a:extLst>
          </p:cNvPr>
          <p:cNvPicPr>
            <a:picLocks noChangeAspect="1"/>
          </p:cNvPicPr>
          <p:nvPr/>
        </p:nvPicPr>
        <p:blipFill>
          <a:blip r:embed="rId4"/>
          <a:stretch>
            <a:fillRect/>
          </a:stretch>
        </p:blipFill>
        <p:spPr>
          <a:xfrm>
            <a:off x="7901599" y="40960"/>
            <a:ext cx="586723" cy="302193"/>
          </a:xfrm>
          <a:prstGeom prst="rect">
            <a:avLst/>
          </a:prstGeom>
        </p:spPr>
      </p:pic>
      <p:graphicFrame>
        <p:nvGraphicFramePr>
          <p:cNvPr id="5" name="表 4">
            <a:extLst>
              <a:ext uri="{FF2B5EF4-FFF2-40B4-BE49-F238E27FC236}">
                <a16:creationId xmlns:a16="http://schemas.microsoft.com/office/drawing/2014/main" id="{AF66A9F5-39A5-2E86-8196-7432D6A3BD9B}"/>
              </a:ext>
            </a:extLst>
          </p:cNvPr>
          <p:cNvGraphicFramePr>
            <a:graphicFrameLocks noGrp="1"/>
          </p:cNvGraphicFramePr>
          <p:nvPr>
            <p:extLst>
              <p:ext uri="{D42A27DB-BD31-4B8C-83A1-F6EECF244321}">
                <p14:modId xmlns:p14="http://schemas.microsoft.com/office/powerpoint/2010/main" val="1696108483"/>
              </p:ext>
            </p:extLst>
          </p:nvPr>
        </p:nvGraphicFramePr>
        <p:xfrm>
          <a:off x="426543" y="394052"/>
          <a:ext cx="8290914" cy="6441061"/>
        </p:xfrm>
        <a:graphic>
          <a:graphicData uri="http://schemas.openxmlformats.org/drawingml/2006/table">
            <a:tbl>
              <a:tblPr/>
              <a:tblGrid>
                <a:gridCol w="557909">
                  <a:extLst>
                    <a:ext uri="{9D8B030D-6E8A-4147-A177-3AD203B41FA5}">
                      <a16:colId xmlns:a16="http://schemas.microsoft.com/office/drawing/2014/main" val="2258039047"/>
                    </a:ext>
                  </a:extLst>
                </a:gridCol>
                <a:gridCol w="1119034">
                  <a:extLst>
                    <a:ext uri="{9D8B030D-6E8A-4147-A177-3AD203B41FA5}">
                      <a16:colId xmlns:a16="http://schemas.microsoft.com/office/drawing/2014/main" val="967862053"/>
                    </a:ext>
                  </a:extLst>
                </a:gridCol>
                <a:gridCol w="1057275">
                  <a:extLst>
                    <a:ext uri="{9D8B030D-6E8A-4147-A177-3AD203B41FA5}">
                      <a16:colId xmlns:a16="http://schemas.microsoft.com/office/drawing/2014/main" val="3076649975"/>
                    </a:ext>
                  </a:extLst>
                </a:gridCol>
                <a:gridCol w="1096512">
                  <a:extLst>
                    <a:ext uri="{9D8B030D-6E8A-4147-A177-3AD203B41FA5}">
                      <a16:colId xmlns:a16="http://schemas.microsoft.com/office/drawing/2014/main" val="1498669379"/>
                    </a:ext>
                  </a:extLst>
                </a:gridCol>
                <a:gridCol w="1012985">
                  <a:extLst>
                    <a:ext uri="{9D8B030D-6E8A-4147-A177-3AD203B41FA5}">
                      <a16:colId xmlns:a16="http://schemas.microsoft.com/office/drawing/2014/main" val="1868166780"/>
                    </a:ext>
                  </a:extLst>
                </a:gridCol>
                <a:gridCol w="1062488">
                  <a:extLst>
                    <a:ext uri="{9D8B030D-6E8A-4147-A177-3AD203B41FA5}">
                      <a16:colId xmlns:a16="http://schemas.microsoft.com/office/drawing/2014/main" val="3867557411"/>
                    </a:ext>
                  </a:extLst>
                </a:gridCol>
                <a:gridCol w="1178888">
                  <a:extLst>
                    <a:ext uri="{9D8B030D-6E8A-4147-A177-3AD203B41FA5}">
                      <a16:colId xmlns:a16="http://schemas.microsoft.com/office/drawing/2014/main" val="896378359"/>
                    </a:ext>
                  </a:extLst>
                </a:gridCol>
                <a:gridCol w="1205823">
                  <a:extLst>
                    <a:ext uri="{9D8B030D-6E8A-4147-A177-3AD203B41FA5}">
                      <a16:colId xmlns:a16="http://schemas.microsoft.com/office/drawing/2014/main" val="3485298962"/>
                    </a:ext>
                  </a:extLst>
                </a:gridCol>
              </a:tblGrid>
              <a:tr h="307105">
                <a:tc rowSpan="9">
                  <a:txBody>
                    <a:bodyPr/>
                    <a:lstStyle/>
                    <a:p>
                      <a:pPr algn="ctr" fontAlgn="ctr"/>
                      <a:r>
                        <a:rPr lang="ja-JP" altLang="en-US" sz="700" u="none" strike="noStrike" dirty="0">
                          <a:effectLst/>
                        </a:rPr>
                        <a:t>連絡先</a:t>
                      </a:r>
                      <a:endParaRPr lang="ja-JP" altLang="en-US" sz="700" b="1" i="0" u="none" strike="noStrike" dirty="0">
                        <a:solidFill>
                          <a:srgbClr val="000000"/>
                        </a:solidFill>
                        <a:effectLst/>
                        <a:latin typeface="Meiryo UI" panose="020B0604030504040204" pitchFamily="50" charset="-128"/>
                        <a:ea typeface="Meiryo UI" panose="020B0604030504040204" pitchFamily="50" charset="-128"/>
                      </a:endParaRPr>
                    </a:p>
                  </a:txBody>
                  <a:tcPr marL="3050" marR="3050" marT="3050" marB="0" anchor="ctr"/>
                </a:tc>
                <a:tc gridSpan="7">
                  <a:txBody>
                    <a:bodyPr/>
                    <a:lstStyle/>
                    <a:p>
                      <a:pPr algn="l" fontAlgn="ctr"/>
                      <a:r>
                        <a:rPr lang="ja-JP" altLang="en-US" sz="700" u="none" strike="noStrike" dirty="0">
                          <a:effectLst/>
                          <a:latin typeface="メイリオ" panose="020B0604030504040204" pitchFamily="50" charset="-128"/>
                          <a:ea typeface="メイリオ" panose="020B0604030504040204" pitchFamily="50" charset="-128"/>
                        </a:rPr>
                        <a:t>                          ○高知県全体のご相談について 　　　　　　　　 </a:t>
                      </a:r>
                      <a:r>
                        <a:rPr lang="en-US" altLang="ja-JP" sz="700" u="none" strike="noStrike" dirty="0">
                          <a:effectLst/>
                          <a:latin typeface="メイリオ" panose="020B0604030504040204" pitchFamily="50" charset="-128"/>
                          <a:ea typeface="メイリオ" panose="020B0604030504040204" pitchFamily="50" charset="-128"/>
                        </a:rPr>
                        <a:t>(</a:t>
                      </a:r>
                      <a:r>
                        <a:rPr lang="ja-JP" altLang="en-US" sz="700" u="none" strike="noStrike" dirty="0">
                          <a:effectLst/>
                          <a:latin typeface="メイリオ" panose="020B0604030504040204" pitchFamily="50" charset="-128"/>
                          <a:ea typeface="メイリオ" panose="020B0604030504040204" pitchFamily="50" charset="-128"/>
                        </a:rPr>
                        <a:t>公財）高知県観光コンベンション協会</a:t>
                      </a:r>
                      <a:br>
                        <a:rPr lang="ja-JP" altLang="en-US" sz="700" u="none" strike="noStrike" dirty="0">
                          <a:effectLst/>
                          <a:latin typeface="メイリオ" panose="020B0604030504040204" pitchFamily="50" charset="-128"/>
                          <a:ea typeface="メイリオ" panose="020B0604030504040204" pitchFamily="50" charset="-128"/>
                        </a:rPr>
                      </a:br>
                      <a:r>
                        <a:rPr lang="ja-JP" altLang="en-US" sz="700" u="none" strike="noStrike" dirty="0">
                          <a:effectLst/>
                          <a:latin typeface="メイリオ" panose="020B0604030504040204" pitchFamily="50" charset="-128"/>
                          <a:ea typeface="メイリオ" panose="020B0604030504040204" pitchFamily="50" charset="-128"/>
                        </a:rPr>
                        <a:t>                          ○教育旅行に関する助成金について       　　　　　〒</a:t>
                      </a:r>
                      <a:r>
                        <a:rPr lang="en-US" altLang="ja-JP" sz="700" u="none" strike="noStrike" dirty="0">
                          <a:effectLst/>
                          <a:latin typeface="メイリオ" panose="020B0604030504040204" pitchFamily="50" charset="-128"/>
                          <a:ea typeface="メイリオ" panose="020B0604030504040204" pitchFamily="50" charset="-128"/>
                        </a:rPr>
                        <a:t>780-0056</a:t>
                      </a:r>
                      <a:r>
                        <a:rPr lang="ja-JP" altLang="en-US" sz="700" u="none" strike="noStrike" dirty="0">
                          <a:effectLst/>
                          <a:latin typeface="メイリオ" panose="020B0604030504040204" pitchFamily="50" charset="-128"/>
                          <a:ea typeface="メイリオ" panose="020B0604030504040204" pitchFamily="50" charset="-128"/>
                        </a:rPr>
                        <a:t>　高知市北本町２－１０－１０　☎０８８ｰ８２３</a:t>
                      </a:r>
                      <a:r>
                        <a:rPr lang="en-US" altLang="ja-JP" sz="700" u="none" strike="noStrike" dirty="0">
                          <a:effectLst/>
                          <a:latin typeface="メイリオ" panose="020B0604030504040204" pitchFamily="50" charset="-128"/>
                          <a:ea typeface="メイリオ" panose="020B0604030504040204" pitchFamily="50" charset="-128"/>
                        </a:rPr>
                        <a:t>-</a:t>
                      </a:r>
                      <a:r>
                        <a:rPr lang="ja-JP" altLang="en-US" sz="700" u="none" strike="noStrike" dirty="0">
                          <a:effectLst/>
                          <a:latin typeface="メイリオ" panose="020B0604030504040204" pitchFamily="50" charset="-128"/>
                          <a:ea typeface="メイリオ" panose="020B0604030504040204" pitchFamily="50" charset="-128"/>
                        </a:rPr>
                        <a:t>１４３４　担当：深尾 </a:t>
                      </a:r>
                      <a:r>
                        <a:rPr lang="ja-JP" altLang="en-US" sz="700" u="none" strike="noStrike" dirty="0">
                          <a:solidFill>
                            <a:schemeClr val="tx1"/>
                          </a:solidFill>
                          <a:effectLst/>
                          <a:latin typeface="メイリオ" panose="020B0604030504040204" pitchFamily="50" charset="-128"/>
                          <a:ea typeface="メイリオ" panose="020B0604030504040204" pitchFamily="50" charset="-128"/>
                        </a:rPr>
                        <a:t>  </a:t>
                      </a:r>
                      <a:r>
                        <a:rPr lang="en-US" altLang="ja-JP" sz="700" u="sng" strike="noStrike" dirty="0">
                          <a:solidFill>
                            <a:schemeClr val="tx1"/>
                          </a:solidFill>
                          <a:effectLst/>
                          <a:latin typeface="メイリオ" panose="020B0604030504040204" pitchFamily="50" charset="-128"/>
                          <a:ea typeface="メイリオ" panose="020B0604030504040204" pitchFamily="50" charset="-128"/>
                        </a:rPr>
                        <a:t>t</a:t>
                      </a:r>
                      <a:r>
                        <a:rPr lang="en-US" altLang="ja-JP" sz="700" u="sng" strike="noStrike" dirty="0">
                          <a:solidFill>
                            <a:schemeClr val="tx1"/>
                          </a:solidFill>
                          <a:effectLst/>
                          <a:latin typeface="メイリオ" panose="020B0604030504040204" pitchFamily="50" charset="-128"/>
                          <a:ea typeface="メイリオ" panose="020B0604030504040204" pitchFamily="50" charset="-128"/>
                          <a:hlinkClick r:id="rId5">
                            <a:extLst>
                              <a:ext uri="{A12FA001-AC4F-418D-AE19-62706E023703}">
                                <ahyp:hlinkClr xmlns:ahyp="http://schemas.microsoft.com/office/drawing/2018/hyperlinkcolor" val="tx"/>
                              </a:ext>
                            </a:extLst>
                          </a:hlinkClick>
                        </a:rPr>
                        <a:t>-</a:t>
                      </a:r>
                      <a:r>
                        <a:rPr lang="en-US" altLang="ja-JP" sz="700" u="none" strike="noStrike" dirty="0">
                          <a:solidFill>
                            <a:schemeClr val="tx1"/>
                          </a:solidFill>
                          <a:effectLst/>
                          <a:latin typeface="メイリオ" panose="020B0604030504040204" pitchFamily="50" charset="-128"/>
                          <a:ea typeface="メイリオ" panose="020B0604030504040204" pitchFamily="50" charset="-128"/>
                          <a:hlinkClick r:id="rId5">
                            <a:extLst>
                              <a:ext uri="{A12FA001-AC4F-418D-AE19-62706E023703}">
                                <ahyp:hlinkClr xmlns:ahyp="http://schemas.microsoft.com/office/drawing/2018/hyperlinkcolor" val="tx"/>
                              </a:ext>
                            </a:extLst>
                          </a:hlinkClick>
                        </a:rPr>
                        <a:t>fukao@kvca.jp</a:t>
                      </a:r>
                      <a:endParaRPr lang="en-US" altLang="ja-JP" sz="7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317777126"/>
                  </a:ext>
                </a:extLst>
              </a:tr>
              <a:tr h="193251">
                <a:tc vMerge="1">
                  <a:txBody>
                    <a:bodyPr/>
                    <a:lstStyle/>
                    <a:p>
                      <a:endParaRPr kumimoji="1" lang="ja-JP" altLang="en-US"/>
                    </a:p>
                  </a:txBody>
                  <a:tcPr/>
                </a:tc>
                <a:tc>
                  <a:txBody>
                    <a:bodyPr/>
                    <a:lstStyle/>
                    <a:p>
                      <a:pPr algn="l" fontAlgn="ctr"/>
                      <a:r>
                        <a:rPr lang="zh-TW" altLang="en-US" sz="700" u="none" strike="noStrike" dirty="0">
                          <a:solidFill>
                            <a:schemeClr val="tx1"/>
                          </a:solidFill>
                          <a:effectLst/>
                          <a:latin typeface="メイリオ" panose="020B0604030504040204" pitchFamily="50" charset="-128"/>
                          <a:ea typeface="メイリオ" panose="020B0604030504040204" pitchFamily="50" charset="-128"/>
                        </a:rPr>
                        <a:t>（一社）高知県東部観光</a:t>
                      </a:r>
                      <a:endParaRPr lang="en-US" altLang="zh-TW" sz="700" u="none" strike="noStrike" dirty="0">
                        <a:solidFill>
                          <a:schemeClr val="tx1"/>
                        </a:solidFill>
                        <a:effectLst/>
                        <a:latin typeface="メイリオ" panose="020B0604030504040204" pitchFamily="50" charset="-128"/>
                        <a:ea typeface="メイリオ" panose="020B0604030504040204" pitchFamily="50" charset="-128"/>
                      </a:endParaRPr>
                    </a:p>
                    <a:p>
                      <a:pPr algn="l" fontAlgn="ctr"/>
                      <a:r>
                        <a:rPr lang="ja-JP" altLang="en-US" sz="700" u="none" strike="noStrike" dirty="0">
                          <a:solidFill>
                            <a:schemeClr val="tx1"/>
                          </a:solidFill>
                          <a:effectLst/>
                          <a:latin typeface="メイリオ" panose="020B0604030504040204" pitchFamily="50" charset="-128"/>
                          <a:ea typeface="メイリオ" panose="020B0604030504040204" pitchFamily="50" charset="-128"/>
                        </a:rPr>
                        <a:t>　　　　</a:t>
                      </a:r>
                      <a:r>
                        <a:rPr lang="zh-TW" altLang="en-US" sz="700" u="none" strike="noStrike" dirty="0">
                          <a:solidFill>
                            <a:schemeClr val="tx1"/>
                          </a:solidFill>
                          <a:effectLst/>
                          <a:latin typeface="メイリオ" panose="020B0604030504040204" pitchFamily="50" charset="-128"/>
                          <a:ea typeface="メイリオ" panose="020B0604030504040204" pitchFamily="50" charset="-128"/>
                        </a:rPr>
                        <a:t>協議会</a:t>
                      </a:r>
                      <a:endParaRPr lang="zh-TW" altLang="en-US" sz="7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l" fontAlgn="ctr"/>
                      <a:r>
                        <a:rPr lang="zh-TW" altLang="en-US" sz="700" u="none" strike="noStrike" dirty="0">
                          <a:solidFill>
                            <a:schemeClr val="tx1"/>
                          </a:solidFill>
                          <a:effectLst/>
                          <a:latin typeface="メイリオ" panose="020B0604030504040204" pitchFamily="50" charset="-128"/>
                          <a:ea typeface="メイリオ" panose="020B0604030504040204" pitchFamily="50" charset="-128"/>
                        </a:rPr>
                        <a:t>（一社）物部川</a:t>
                      </a:r>
                      <a:r>
                        <a:rPr lang="en-US" altLang="zh-TW" sz="700" u="none" strike="noStrike" dirty="0">
                          <a:solidFill>
                            <a:schemeClr val="tx1"/>
                          </a:solidFill>
                          <a:effectLst/>
                          <a:latin typeface="メイリオ" panose="020B0604030504040204" pitchFamily="50" charset="-128"/>
                          <a:ea typeface="メイリオ" panose="020B0604030504040204" pitchFamily="50" charset="-128"/>
                        </a:rPr>
                        <a:t>DMO</a:t>
                      </a:r>
                    </a:p>
                    <a:p>
                      <a:pPr algn="l" fontAlgn="ctr"/>
                      <a:r>
                        <a:rPr lang="ja-JP" altLang="en-US" sz="700" u="none" strike="noStrike" dirty="0">
                          <a:solidFill>
                            <a:schemeClr val="tx1"/>
                          </a:solidFill>
                          <a:effectLst/>
                          <a:latin typeface="メイリオ" panose="020B0604030504040204" pitchFamily="50" charset="-128"/>
                          <a:ea typeface="メイリオ" panose="020B0604030504040204" pitchFamily="50" charset="-128"/>
                        </a:rPr>
                        <a:t>　　　　</a:t>
                      </a:r>
                      <a:r>
                        <a:rPr lang="zh-TW" altLang="en-US" sz="700" u="none" strike="noStrike" dirty="0">
                          <a:solidFill>
                            <a:schemeClr val="tx1"/>
                          </a:solidFill>
                          <a:effectLst/>
                          <a:latin typeface="メイリオ" panose="020B0604030504040204" pitchFamily="50" charset="-128"/>
                          <a:ea typeface="メイリオ" panose="020B0604030504040204" pitchFamily="50" charset="-128"/>
                        </a:rPr>
                        <a:t>協議会</a:t>
                      </a:r>
                      <a:endParaRPr lang="zh-TW" altLang="en-US" sz="7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l" fontAlgn="ctr"/>
                      <a:r>
                        <a:rPr lang="ja-JP" altLang="en-US" sz="700" u="none" strike="noStrike" dirty="0">
                          <a:solidFill>
                            <a:schemeClr val="tx1"/>
                          </a:solidFill>
                          <a:effectLst/>
                          <a:latin typeface="メイリオ" panose="020B0604030504040204" pitchFamily="50" charset="-128"/>
                          <a:ea typeface="メイリオ" panose="020B0604030504040204" pitchFamily="50" charset="-128"/>
                        </a:rPr>
                        <a:t>（一社）土佐れいほく</a:t>
                      </a:r>
                      <a:endParaRPr lang="en-US" altLang="ja-JP" sz="700" u="none" strike="noStrike" dirty="0">
                        <a:solidFill>
                          <a:schemeClr val="tx1"/>
                        </a:solidFill>
                        <a:effectLst/>
                        <a:latin typeface="メイリオ" panose="020B0604030504040204" pitchFamily="50" charset="-128"/>
                        <a:ea typeface="メイリオ" panose="020B0604030504040204" pitchFamily="50" charset="-128"/>
                      </a:endParaRPr>
                    </a:p>
                    <a:p>
                      <a:pPr algn="l" fontAlgn="ctr"/>
                      <a:r>
                        <a:rPr lang="ja-JP" altLang="en-US" sz="700" u="none" strike="noStrike" dirty="0">
                          <a:solidFill>
                            <a:schemeClr val="tx1"/>
                          </a:solidFill>
                          <a:effectLst/>
                          <a:latin typeface="メイリオ" panose="020B0604030504040204" pitchFamily="50" charset="-128"/>
                          <a:ea typeface="メイリオ" panose="020B0604030504040204" pitchFamily="50" charset="-128"/>
                        </a:rPr>
                        <a:t>　　　　観光協議会</a:t>
                      </a:r>
                      <a:endParaRPr lang="ja-JP" altLang="en-US" sz="7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l" fontAlgn="ctr"/>
                      <a:r>
                        <a:rPr lang="ja-JP" altLang="en-US" sz="700" u="none" strike="noStrike" dirty="0">
                          <a:solidFill>
                            <a:schemeClr val="tx1"/>
                          </a:solidFill>
                          <a:effectLst/>
                          <a:latin typeface="メイリオ" panose="020B0604030504040204" pitchFamily="50" charset="-128"/>
                          <a:ea typeface="メイリオ" panose="020B0604030504040204" pitchFamily="50" charset="-128"/>
                        </a:rPr>
                        <a:t>（公社）高知市観光協会</a:t>
                      </a:r>
                      <a:endParaRPr lang="ja-JP" altLang="en-US" sz="7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l" fontAlgn="ctr"/>
                      <a:r>
                        <a:rPr lang="ja-JP" altLang="en-US" sz="700" u="none" strike="noStrike" dirty="0">
                          <a:solidFill>
                            <a:schemeClr val="tx1"/>
                          </a:solidFill>
                          <a:effectLst/>
                          <a:latin typeface="メイリオ" panose="020B0604030504040204" pitchFamily="50" charset="-128"/>
                          <a:ea typeface="メイリオ" panose="020B0604030504040204" pitchFamily="50" charset="-128"/>
                        </a:rPr>
                        <a:t>（一社）仁淀ブルー</a:t>
                      </a:r>
                      <a:endParaRPr lang="en-US" altLang="ja-JP" sz="700" u="none" strike="noStrike" dirty="0">
                        <a:solidFill>
                          <a:schemeClr val="tx1"/>
                        </a:solidFill>
                        <a:effectLst/>
                        <a:latin typeface="メイリオ" panose="020B0604030504040204" pitchFamily="50" charset="-128"/>
                        <a:ea typeface="メイリオ" panose="020B0604030504040204" pitchFamily="50" charset="-128"/>
                      </a:endParaRPr>
                    </a:p>
                    <a:p>
                      <a:pPr algn="l" fontAlgn="ctr"/>
                      <a:r>
                        <a:rPr lang="ja-JP" altLang="en-US" sz="700" u="none" strike="noStrike" dirty="0">
                          <a:solidFill>
                            <a:schemeClr val="tx1"/>
                          </a:solidFill>
                          <a:effectLst/>
                          <a:latin typeface="メイリオ" panose="020B0604030504040204" pitchFamily="50" charset="-128"/>
                          <a:ea typeface="メイリオ" panose="020B0604030504040204" pitchFamily="50" charset="-128"/>
                        </a:rPr>
                        <a:t>　　　　観光協議会</a:t>
                      </a:r>
                      <a:endParaRPr lang="ja-JP" altLang="en-US" sz="7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l" fontAlgn="ctr"/>
                      <a:r>
                        <a:rPr lang="zh-CN" altLang="en-US" sz="700" u="none" strike="noStrike" dirty="0">
                          <a:solidFill>
                            <a:schemeClr val="tx1"/>
                          </a:solidFill>
                          <a:effectLst/>
                          <a:latin typeface="メイリオ" panose="020B0604030504040204" pitchFamily="50" charset="-128"/>
                          <a:ea typeface="メイリオ" panose="020B0604030504040204" pitchFamily="50" charset="-128"/>
                        </a:rPr>
                        <a:t>（一社）奥四万十高知</a:t>
                      </a:r>
                      <a:endParaRPr lang="zh-CN" altLang="en-US" sz="7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l" fontAlgn="ctr"/>
                      <a:r>
                        <a:rPr lang="zh-TW" altLang="en-US" sz="700" u="none" strike="noStrike" dirty="0">
                          <a:solidFill>
                            <a:schemeClr val="tx1"/>
                          </a:solidFill>
                          <a:effectLst/>
                          <a:latin typeface="メイリオ" panose="020B0604030504040204" pitchFamily="50" charset="-128"/>
                          <a:ea typeface="メイリオ" panose="020B0604030504040204" pitchFamily="50" charset="-128"/>
                        </a:rPr>
                        <a:t>（一社）幡多広域観光</a:t>
                      </a:r>
                      <a:endParaRPr lang="en-US" altLang="zh-TW" sz="700" u="none" strike="noStrike" dirty="0">
                        <a:solidFill>
                          <a:schemeClr val="tx1"/>
                        </a:solidFill>
                        <a:effectLst/>
                        <a:latin typeface="メイリオ" panose="020B0604030504040204" pitchFamily="50" charset="-128"/>
                        <a:ea typeface="メイリオ" panose="020B0604030504040204" pitchFamily="50" charset="-128"/>
                      </a:endParaRPr>
                    </a:p>
                    <a:p>
                      <a:pPr algn="l" fontAlgn="ctr"/>
                      <a:r>
                        <a:rPr lang="ja-JP" altLang="en-US" sz="700" u="none" strike="noStrike" dirty="0">
                          <a:solidFill>
                            <a:schemeClr val="tx1"/>
                          </a:solidFill>
                          <a:effectLst/>
                          <a:latin typeface="メイリオ" panose="020B0604030504040204" pitchFamily="50" charset="-128"/>
                          <a:ea typeface="メイリオ" panose="020B0604030504040204" pitchFamily="50" charset="-128"/>
                        </a:rPr>
                        <a:t>　　　　</a:t>
                      </a:r>
                      <a:r>
                        <a:rPr lang="zh-TW" altLang="en-US" sz="700" u="none" strike="noStrike" dirty="0">
                          <a:solidFill>
                            <a:schemeClr val="tx1"/>
                          </a:solidFill>
                          <a:effectLst/>
                          <a:latin typeface="メイリオ" panose="020B0604030504040204" pitchFamily="50" charset="-128"/>
                          <a:ea typeface="メイリオ" panose="020B0604030504040204" pitchFamily="50" charset="-128"/>
                        </a:rPr>
                        <a:t>協議会</a:t>
                      </a:r>
                      <a:endParaRPr lang="zh-TW" altLang="en-US" sz="7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extLst>
                  <a:ext uri="{0D108BD9-81ED-4DB2-BD59-A6C34878D82A}">
                    <a16:rowId xmlns:a16="http://schemas.microsoft.com/office/drawing/2014/main" val="3659113815"/>
                  </a:ext>
                </a:extLst>
              </a:tr>
              <a:tr h="107487">
                <a:tc vMerge="1">
                  <a:txBody>
                    <a:bodyPr/>
                    <a:lstStyle/>
                    <a:p>
                      <a:endParaRPr kumimoji="1" lang="ja-JP" altLang="en-US"/>
                    </a:p>
                  </a:txBody>
                  <a:tcPr/>
                </a:tc>
                <a:tc>
                  <a:txBody>
                    <a:bodyPr/>
                    <a:lstStyle/>
                    <a:p>
                      <a:pPr algn="ctr" fontAlgn="ctr"/>
                      <a:r>
                        <a:rPr lang="ja-JP" altLang="en-US" sz="600" u="none" strike="noStrike" dirty="0">
                          <a:solidFill>
                            <a:schemeClr val="tx1"/>
                          </a:solidFill>
                          <a:effectLst/>
                          <a:latin typeface="メイリオ" panose="020B0604030504040204" pitchFamily="50" charset="-128"/>
                          <a:ea typeface="メイリオ" panose="020B0604030504040204" pitchFamily="50" charset="-128"/>
                        </a:rPr>
                        <a:t>佐々木・中川</a:t>
                      </a:r>
                      <a:endParaRPr lang="ja-JP" altLang="en-US" sz="6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ja-JP" altLang="en-US" sz="600" u="none" strike="noStrike">
                          <a:solidFill>
                            <a:schemeClr val="tx1"/>
                          </a:solidFill>
                          <a:effectLst/>
                          <a:latin typeface="メイリオ" panose="020B0604030504040204" pitchFamily="50" charset="-128"/>
                          <a:ea typeface="メイリオ" panose="020B0604030504040204" pitchFamily="50" charset="-128"/>
                        </a:rPr>
                        <a:t>田村・前田</a:t>
                      </a:r>
                      <a:endParaRPr lang="ja-JP" altLang="en-US" sz="6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ja-JP" altLang="en-US" sz="600" u="none" strike="noStrike" dirty="0">
                          <a:solidFill>
                            <a:schemeClr val="tx1"/>
                          </a:solidFill>
                          <a:effectLst/>
                          <a:latin typeface="メイリオ" panose="020B0604030504040204" pitchFamily="50" charset="-128"/>
                          <a:ea typeface="メイリオ" panose="020B0604030504040204" pitchFamily="50" charset="-128"/>
                        </a:rPr>
                        <a:t>街道・松島</a:t>
                      </a:r>
                      <a:endParaRPr lang="ja-JP" altLang="en-US" sz="6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ja-JP" altLang="en-US" sz="600" b="0" i="0" u="none" strike="noStrike" dirty="0">
                          <a:solidFill>
                            <a:schemeClr val="tx1"/>
                          </a:solidFill>
                          <a:effectLst/>
                          <a:latin typeface="メイリオ" panose="020B0604030504040204" pitchFamily="50" charset="-128"/>
                          <a:ea typeface="メイリオ" panose="020B0604030504040204" pitchFamily="50" charset="-128"/>
                        </a:rPr>
                        <a:t>明神</a:t>
                      </a:r>
                    </a:p>
                  </a:txBody>
                  <a:tcPr marL="3050" marR="3050" marT="3050" marB="0" anchor="ctr"/>
                </a:tc>
                <a:tc>
                  <a:txBody>
                    <a:bodyPr/>
                    <a:lstStyle/>
                    <a:p>
                      <a:pPr algn="ctr" fontAlgn="ctr"/>
                      <a:r>
                        <a:rPr lang="ja-JP" altLang="en-US" sz="600" u="none" strike="noStrike" dirty="0">
                          <a:solidFill>
                            <a:schemeClr val="tx1"/>
                          </a:solidFill>
                          <a:effectLst/>
                          <a:latin typeface="メイリオ" panose="020B0604030504040204" pitchFamily="50" charset="-128"/>
                          <a:ea typeface="メイリオ" panose="020B0604030504040204" pitchFamily="50" charset="-128"/>
                        </a:rPr>
                        <a:t>西岡・山本</a:t>
                      </a:r>
                      <a:endParaRPr lang="ja-JP" altLang="en-US" sz="6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ja-JP" altLang="en-US" sz="600" u="none" strike="noStrike" dirty="0">
                          <a:solidFill>
                            <a:schemeClr val="tx1"/>
                          </a:solidFill>
                          <a:effectLst/>
                          <a:latin typeface="メイリオ" panose="020B0604030504040204" pitchFamily="50" charset="-128"/>
                          <a:ea typeface="メイリオ" panose="020B0604030504040204" pitchFamily="50" charset="-128"/>
                        </a:rPr>
                        <a:t>竹田</a:t>
                      </a:r>
                      <a:endParaRPr lang="ja-JP" altLang="en-US" sz="6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ja-JP" altLang="en-US" sz="600" u="none" strike="noStrike" dirty="0">
                          <a:solidFill>
                            <a:schemeClr val="tx1"/>
                          </a:solidFill>
                          <a:effectLst/>
                          <a:latin typeface="メイリオ" panose="020B0604030504040204" pitchFamily="50" charset="-128"/>
                          <a:ea typeface="メイリオ" panose="020B0604030504040204" pitchFamily="50" charset="-128"/>
                        </a:rPr>
                        <a:t>土岐</a:t>
                      </a:r>
                      <a:r>
                        <a:rPr lang="en-US" altLang="ja-JP" sz="600" u="none" strike="noStrike" dirty="0">
                          <a:solidFill>
                            <a:schemeClr val="tx1"/>
                          </a:solidFill>
                          <a:effectLst/>
                          <a:latin typeface="メイリオ" panose="020B0604030504040204" pitchFamily="50" charset="-128"/>
                          <a:ea typeface="メイリオ" panose="020B0604030504040204" pitchFamily="50" charset="-128"/>
                        </a:rPr>
                        <a:t>(</a:t>
                      </a:r>
                      <a:r>
                        <a:rPr lang="ja-JP" altLang="en-US" sz="600" u="none" strike="noStrike" dirty="0">
                          <a:solidFill>
                            <a:schemeClr val="tx1"/>
                          </a:solidFill>
                          <a:effectLst/>
                          <a:latin typeface="メイリオ" panose="020B0604030504040204" pitchFamily="50" charset="-128"/>
                          <a:ea typeface="メイリオ" panose="020B0604030504040204" pitchFamily="50" charset="-128"/>
                        </a:rPr>
                        <a:t>とき）・東</a:t>
                      </a:r>
                      <a:r>
                        <a:rPr lang="en-US" altLang="ja-JP" sz="600" u="none" strike="noStrike" dirty="0">
                          <a:solidFill>
                            <a:schemeClr val="tx1"/>
                          </a:solidFill>
                          <a:effectLst/>
                          <a:latin typeface="メイリオ" panose="020B0604030504040204" pitchFamily="50" charset="-128"/>
                          <a:ea typeface="メイリオ" panose="020B0604030504040204" pitchFamily="50" charset="-128"/>
                        </a:rPr>
                        <a:t>(</a:t>
                      </a:r>
                      <a:r>
                        <a:rPr lang="ja-JP" altLang="en-US" sz="600" u="none" strike="noStrike" dirty="0">
                          <a:solidFill>
                            <a:schemeClr val="tx1"/>
                          </a:solidFill>
                          <a:effectLst/>
                          <a:latin typeface="メイリオ" panose="020B0604030504040204" pitchFamily="50" charset="-128"/>
                          <a:ea typeface="メイリオ" panose="020B0604030504040204" pitchFamily="50" charset="-128"/>
                        </a:rPr>
                        <a:t>ひがし</a:t>
                      </a:r>
                      <a:r>
                        <a:rPr lang="en-US" altLang="ja-JP" sz="600" u="none" strike="noStrike" dirty="0">
                          <a:solidFill>
                            <a:schemeClr val="tx1"/>
                          </a:solidFill>
                          <a:effectLst/>
                          <a:latin typeface="メイリオ" panose="020B0604030504040204" pitchFamily="50" charset="-128"/>
                          <a:ea typeface="メイリオ" panose="020B0604030504040204" pitchFamily="50" charset="-128"/>
                        </a:rPr>
                        <a:t>)</a:t>
                      </a:r>
                      <a:endParaRPr lang="en-US" altLang="ja-JP" sz="6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extLst>
                  <a:ext uri="{0D108BD9-81ED-4DB2-BD59-A6C34878D82A}">
                    <a16:rowId xmlns:a16="http://schemas.microsoft.com/office/drawing/2014/main" val="2404598459"/>
                  </a:ext>
                </a:extLst>
              </a:tr>
              <a:tr h="107487">
                <a:tc vMerge="1">
                  <a:txBody>
                    <a:bodyPr/>
                    <a:lstStyle/>
                    <a:p>
                      <a:endParaRPr kumimoji="1" lang="ja-JP" altLang="en-US"/>
                    </a:p>
                  </a:txBody>
                  <a:tcPr/>
                </a:tc>
                <a:tc>
                  <a:txBody>
                    <a:bodyPr/>
                    <a:lstStyle/>
                    <a:p>
                      <a:pPr algn="l" fontAlgn="ctr"/>
                      <a:r>
                        <a:rPr lang="ja-JP" altLang="en-US" sz="600" u="none" strike="noStrike" dirty="0">
                          <a:solidFill>
                            <a:schemeClr val="tx1"/>
                          </a:solidFill>
                          <a:effectLst/>
                          <a:latin typeface="メイリオ" panose="020B0604030504040204" pitchFamily="50" charset="-128"/>
                          <a:ea typeface="メイリオ" panose="020B0604030504040204" pitchFamily="50" charset="-128"/>
                        </a:rPr>
                        <a:t>〒</a:t>
                      </a:r>
                      <a:r>
                        <a:rPr lang="en-US" altLang="ja-JP" sz="600" u="none" strike="noStrike" dirty="0">
                          <a:solidFill>
                            <a:schemeClr val="tx1"/>
                          </a:solidFill>
                          <a:effectLst/>
                          <a:latin typeface="メイリオ" panose="020B0604030504040204" pitchFamily="50" charset="-128"/>
                          <a:ea typeface="メイリオ" panose="020B0604030504040204" pitchFamily="50" charset="-128"/>
                        </a:rPr>
                        <a:t>784</a:t>
                      </a:r>
                      <a:r>
                        <a:rPr lang="ja-JP" altLang="en-US" sz="600" u="none" strike="noStrike" dirty="0">
                          <a:solidFill>
                            <a:schemeClr val="tx1"/>
                          </a:solidFill>
                          <a:effectLst/>
                          <a:latin typeface="メイリオ" panose="020B0604030504040204" pitchFamily="50" charset="-128"/>
                          <a:ea typeface="メイリオ" panose="020B0604030504040204" pitchFamily="50" charset="-128"/>
                        </a:rPr>
                        <a:t>ｰ</a:t>
                      </a:r>
                      <a:r>
                        <a:rPr lang="en-US" altLang="ja-JP" sz="600" u="none" strike="noStrike" dirty="0">
                          <a:solidFill>
                            <a:schemeClr val="tx1"/>
                          </a:solidFill>
                          <a:effectLst/>
                          <a:latin typeface="メイリオ" panose="020B0604030504040204" pitchFamily="50" charset="-128"/>
                          <a:ea typeface="メイリオ" panose="020B0604030504040204" pitchFamily="50" charset="-128"/>
                        </a:rPr>
                        <a:t>0042</a:t>
                      </a:r>
                      <a:endParaRPr lang="en-US" altLang="ja-JP" sz="6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l" fontAlgn="ctr"/>
                      <a:r>
                        <a:rPr lang="ja-JP" altLang="en-US" sz="600" u="none" strike="noStrike" dirty="0">
                          <a:solidFill>
                            <a:schemeClr val="tx1"/>
                          </a:solidFill>
                          <a:effectLst/>
                          <a:latin typeface="メイリオ" panose="020B0604030504040204" pitchFamily="50" charset="-128"/>
                          <a:ea typeface="メイリオ" panose="020B0604030504040204" pitchFamily="50" charset="-128"/>
                        </a:rPr>
                        <a:t>〒</a:t>
                      </a:r>
                      <a:r>
                        <a:rPr lang="en-US" altLang="ja-JP" sz="600" u="none" strike="noStrike" dirty="0">
                          <a:solidFill>
                            <a:schemeClr val="tx1"/>
                          </a:solidFill>
                          <a:effectLst/>
                          <a:latin typeface="メイリオ" panose="020B0604030504040204" pitchFamily="50" charset="-128"/>
                          <a:ea typeface="メイリオ" panose="020B0604030504040204" pitchFamily="50" charset="-128"/>
                        </a:rPr>
                        <a:t>781</a:t>
                      </a:r>
                      <a:r>
                        <a:rPr lang="ja-JP" altLang="en-US" sz="600" u="none" strike="noStrike" dirty="0">
                          <a:solidFill>
                            <a:schemeClr val="tx1"/>
                          </a:solidFill>
                          <a:effectLst/>
                          <a:latin typeface="メイリオ" panose="020B0604030504040204" pitchFamily="50" charset="-128"/>
                          <a:ea typeface="メイリオ" panose="020B0604030504040204" pitchFamily="50" charset="-128"/>
                        </a:rPr>
                        <a:t>ｰ</a:t>
                      </a:r>
                      <a:r>
                        <a:rPr lang="en-US" altLang="ja-JP" sz="600" u="none" strike="noStrike" dirty="0">
                          <a:solidFill>
                            <a:schemeClr val="tx1"/>
                          </a:solidFill>
                          <a:effectLst/>
                          <a:latin typeface="メイリオ" panose="020B0604030504040204" pitchFamily="50" charset="-128"/>
                          <a:ea typeface="メイリオ" panose="020B0604030504040204" pitchFamily="50" charset="-128"/>
                        </a:rPr>
                        <a:t>1154</a:t>
                      </a:r>
                      <a:endParaRPr lang="en-US" altLang="ja-JP" sz="6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l" fontAlgn="ctr"/>
                      <a:r>
                        <a:rPr lang="ja-JP" altLang="en-US" sz="600" u="none" strike="noStrike" dirty="0">
                          <a:solidFill>
                            <a:schemeClr val="tx1"/>
                          </a:solidFill>
                          <a:effectLst/>
                          <a:latin typeface="メイリオ" panose="020B0604030504040204" pitchFamily="50" charset="-128"/>
                          <a:ea typeface="メイリオ" panose="020B0604030504040204" pitchFamily="50" charset="-128"/>
                        </a:rPr>
                        <a:t>〒</a:t>
                      </a:r>
                      <a:r>
                        <a:rPr lang="en-US" altLang="ja-JP" sz="600" u="none" strike="noStrike" dirty="0">
                          <a:solidFill>
                            <a:schemeClr val="tx1"/>
                          </a:solidFill>
                          <a:effectLst/>
                          <a:latin typeface="メイリオ" panose="020B0604030504040204" pitchFamily="50" charset="-128"/>
                          <a:ea typeface="メイリオ" panose="020B0604030504040204" pitchFamily="50" charset="-128"/>
                        </a:rPr>
                        <a:t>781</a:t>
                      </a:r>
                      <a:r>
                        <a:rPr lang="ja-JP" altLang="en-US" sz="600" u="none" strike="noStrike" dirty="0">
                          <a:solidFill>
                            <a:schemeClr val="tx1"/>
                          </a:solidFill>
                          <a:effectLst/>
                          <a:latin typeface="メイリオ" panose="020B0604030504040204" pitchFamily="50" charset="-128"/>
                          <a:ea typeface="メイリオ" panose="020B0604030504040204" pitchFamily="50" charset="-128"/>
                        </a:rPr>
                        <a:t>ｰ</a:t>
                      </a:r>
                      <a:r>
                        <a:rPr lang="en-US" altLang="ja-JP" sz="600" u="none" strike="noStrike" dirty="0">
                          <a:solidFill>
                            <a:schemeClr val="tx1"/>
                          </a:solidFill>
                          <a:effectLst/>
                          <a:latin typeface="メイリオ" panose="020B0604030504040204" pitchFamily="50" charset="-128"/>
                          <a:ea typeface="メイリオ" panose="020B0604030504040204" pitchFamily="50" charset="-128"/>
                        </a:rPr>
                        <a:t>3601</a:t>
                      </a:r>
                      <a:endParaRPr lang="en-US" altLang="ja-JP" sz="6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l" fontAlgn="ctr"/>
                      <a:r>
                        <a:rPr lang="ja-JP" altLang="en-US" sz="600" u="none" strike="noStrike" dirty="0">
                          <a:solidFill>
                            <a:schemeClr val="tx1"/>
                          </a:solidFill>
                          <a:effectLst/>
                          <a:latin typeface="メイリオ" panose="020B0604030504040204" pitchFamily="50" charset="-128"/>
                          <a:ea typeface="メイリオ" panose="020B0604030504040204" pitchFamily="50" charset="-128"/>
                        </a:rPr>
                        <a:t>〒</a:t>
                      </a:r>
                      <a:r>
                        <a:rPr lang="en-US" altLang="ja-JP" sz="600" u="none" strike="noStrike" dirty="0">
                          <a:solidFill>
                            <a:schemeClr val="tx1"/>
                          </a:solidFill>
                          <a:effectLst/>
                          <a:latin typeface="メイリオ" panose="020B0604030504040204" pitchFamily="50" charset="-128"/>
                          <a:ea typeface="メイリオ" panose="020B0604030504040204" pitchFamily="50" charset="-128"/>
                        </a:rPr>
                        <a:t>780</a:t>
                      </a:r>
                      <a:r>
                        <a:rPr lang="ja-JP" altLang="en-US" sz="600" u="none" strike="noStrike" dirty="0">
                          <a:solidFill>
                            <a:schemeClr val="tx1"/>
                          </a:solidFill>
                          <a:effectLst/>
                          <a:latin typeface="メイリオ" panose="020B0604030504040204" pitchFamily="50" charset="-128"/>
                          <a:ea typeface="メイリオ" panose="020B0604030504040204" pitchFamily="50" charset="-128"/>
                        </a:rPr>
                        <a:t>ｰ</a:t>
                      </a:r>
                      <a:r>
                        <a:rPr lang="en-US" altLang="ja-JP" sz="600" u="none" strike="noStrike" dirty="0">
                          <a:solidFill>
                            <a:schemeClr val="tx1"/>
                          </a:solidFill>
                          <a:effectLst/>
                          <a:latin typeface="メイリオ" panose="020B0604030504040204" pitchFamily="50" charset="-128"/>
                          <a:ea typeface="メイリオ" panose="020B0604030504040204" pitchFamily="50" charset="-128"/>
                        </a:rPr>
                        <a:t>0862</a:t>
                      </a:r>
                      <a:endParaRPr lang="en-US" altLang="ja-JP" sz="6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l" fontAlgn="ctr"/>
                      <a:r>
                        <a:rPr lang="ja-JP" altLang="en-US" sz="600" u="none" strike="noStrike" dirty="0">
                          <a:solidFill>
                            <a:schemeClr val="tx1"/>
                          </a:solidFill>
                          <a:effectLst/>
                          <a:latin typeface="メイリオ" panose="020B0604030504040204" pitchFamily="50" charset="-128"/>
                          <a:ea typeface="メイリオ" panose="020B0604030504040204" pitchFamily="50" charset="-128"/>
                        </a:rPr>
                        <a:t>〒</a:t>
                      </a:r>
                      <a:r>
                        <a:rPr lang="en-US" altLang="ja-JP" sz="600" u="none" strike="noStrike" dirty="0">
                          <a:solidFill>
                            <a:schemeClr val="tx1"/>
                          </a:solidFill>
                          <a:effectLst/>
                          <a:latin typeface="メイリオ" panose="020B0604030504040204" pitchFamily="50" charset="-128"/>
                          <a:ea typeface="メイリオ" panose="020B0604030504040204" pitchFamily="50" charset="-128"/>
                        </a:rPr>
                        <a:t>789</a:t>
                      </a:r>
                      <a:r>
                        <a:rPr lang="ja-JP" altLang="en-US" sz="600" u="none" strike="noStrike" dirty="0">
                          <a:solidFill>
                            <a:schemeClr val="tx1"/>
                          </a:solidFill>
                          <a:effectLst/>
                          <a:latin typeface="メイリオ" panose="020B0604030504040204" pitchFamily="50" charset="-128"/>
                          <a:ea typeface="メイリオ" panose="020B0604030504040204" pitchFamily="50" charset="-128"/>
                        </a:rPr>
                        <a:t>ｰ</a:t>
                      </a:r>
                      <a:r>
                        <a:rPr lang="en-US" altLang="ja-JP" sz="600" u="none" strike="noStrike" dirty="0">
                          <a:solidFill>
                            <a:schemeClr val="tx1"/>
                          </a:solidFill>
                          <a:effectLst/>
                          <a:latin typeface="メイリオ" panose="020B0604030504040204" pitchFamily="50" charset="-128"/>
                          <a:ea typeface="メイリオ" panose="020B0604030504040204" pitchFamily="50" charset="-128"/>
                        </a:rPr>
                        <a:t>1202</a:t>
                      </a:r>
                      <a:endParaRPr lang="en-US" altLang="ja-JP" sz="6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l" fontAlgn="ctr"/>
                      <a:r>
                        <a:rPr lang="ja-JP" altLang="en-US" sz="600" u="none" strike="noStrike" dirty="0">
                          <a:solidFill>
                            <a:schemeClr val="tx1"/>
                          </a:solidFill>
                          <a:effectLst/>
                          <a:latin typeface="メイリオ" panose="020B0604030504040204" pitchFamily="50" charset="-128"/>
                          <a:ea typeface="メイリオ" panose="020B0604030504040204" pitchFamily="50" charset="-128"/>
                        </a:rPr>
                        <a:t>〒</a:t>
                      </a:r>
                      <a:r>
                        <a:rPr lang="en-US" altLang="ja-JP" sz="600" u="none" strike="noStrike" dirty="0">
                          <a:solidFill>
                            <a:schemeClr val="tx1"/>
                          </a:solidFill>
                          <a:effectLst/>
                          <a:latin typeface="メイリオ" panose="020B0604030504040204" pitchFamily="50" charset="-128"/>
                          <a:ea typeface="メイリオ" panose="020B0604030504040204" pitchFamily="50" charset="-128"/>
                        </a:rPr>
                        <a:t>785</a:t>
                      </a:r>
                      <a:r>
                        <a:rPr lang="ja-JP" altLang="en-US" sz="600" u="none" strike="noStrike" dirty="0">
                          <a:solidFill>
                            <a:schemeClr val="tx1"/>
                          </a:solidFill>
                          <a:effectLst/>
                          <a:latin typeface="メイリオ" panose="020B0604030504040204" pitchFamily="50" charset="-128"/>
                          <a:ea typeface="メイリオ" panose="020B0604030504040204" pitchFamily="50" charset="-128"/>
                        </a:rPr>
                        <a:t>ｰ</a:t>
                      </a:r>
                      <a:r>
                        <a:rPr lang="en-US" altLang="ja-JP" sz="600" u="none" strike="noStrike" dirty="0">
                          <a:solidFill>
                            <a:schemeClr val="tx1"/>
                          </a:solidFill>
                          <a:effectLst/>
                          <a:latin typeface="メイリオ" panose="020B0604030504040204" pitchFamily="50" charset="-128"/>
                          <a:ea typeface="メイリオ" panose="020B0604030504040204" pitchFamily="50" charset="-128"/>
                        </a:rPr>
                        <a:t>0201</a:t>
                      </a:r>
                      <a:endParaRPr lang="en-US" altLang="ja-JP" sz="6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l" fontAlgn="ctr"/>
                      <a:r>
                        <a:rPr lang="ja-JP" altLang="en-US" sz="600" u="none" strike="noStrike" dirty="0">
                          <a:solidFill>
                            <a:schemeClr val="tx1"/>
                          </a:solidFill>
                          <a:effectLst/>
                          <a:latin typeface="メイリオ" panose="020B0604030504040204" pitchFamily="50" charset="-128"/>
                          <a:ea typeface="メイリオ" panose="020B0604030504040204" pitchFamily="50" charset="-128"/>
                        </a:rPr>
                        <a:t>〒</a:t>
                      </a:r>
                      <a:r>
                        <a:rPr lang="en-US" altLang="ja-JP" sz="600" u="none" strike="noStrike" dirty="0">
                          <a:solidFill>
                            <a:schemeClr val="tx1"/>
                          </a:solidFill>
                          <a:effectLst/>
                          <a:latin typeface="メイリオ" panose="020B0604030504040204" pitchFamily="50" charset="-128"/>
                          <a:ea typeface="メイリオ" panose="020B0604030504040204" pitchFamily="50" charset="-128"/>
                        </a:rPr>
                        <a:t>787</a:t>
                      </a:r>
                      <a:r>
                        <a:rPr lang="ja-JP" altLang="en-US" sz="600" u="none" strike="noStrike" dirty="0">
                          <a:solidFill>
                            <a:schemeClr val="tx1"/>
                          </a:solidFill>
                          <a:effectLst/>
                          <a:latin typeface="メイリオ" panose="020B0604030504040204" pitchFamily="50" charset="-128"/>
                          <a:ea typeface="メイリオ" panose="020B0604030504040204" pitchFamily="50" charset="-128"/>
                        </a:rPr>
                        <a:t>ｰ</a:t>
                      </a:r>
                      <a:r>
                        <a:rPr lang="en-US" altLang="ja-JP" sz="600" u="none" strike="noStrike" dirty="0">
                          <a:solidFill>
                            <a:schemeClr val="tx1"/>
                          </a:solidFill>
                          <a:effectLst/>
                          <a:latin typeface="メイリオ" panose="020B0604030504040204" pitchFamily="50" charset="-128"/>
                          <a:ea typeface="メイリオ" panose="020B0604030504040204" pitchFamily="50" charset="-128"/>
                        </a:rPr>
                        <a:t>0014</a:t>
                      </a:r>
                      <a:endParaRPr lang="en-US" altLang="ja-JP" sz="6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extLst>
                  <a:ext uri="{0D108BD9-81ED-4DB2-BD59-A6C34878D82A}">
                    <a16:rowId xmlns:a16="http://schemas.microsoft.com/office/drawing/2014/main" val="3367136677"/>
                  </a:ext>
                </a:extLst>
              </a:tr>
              <a:tr h="166033">
                <a:tc vMerge="1">
                  <a:txBody>
                    <a:bodyPr/>
                    <a:lstStyle/>
                    <a:p>
                      <a:endParaRPr kumimoji="1" lang="ja-JP" altLang="en-US"/>
                    </a:p>
                  </a:txBody>
                  <a:tcPr/>
                </a:tc>
                <a:tc>
                  <a:txBody>
                    <a:bodyPr/>
                    <a:lstStyle/>
                    <a:p>
                      <a:pPr algn="ctr" fontAlgn="ctr"/>
                      <a:r>
                        <a:rPr lang="ja-JP" altLang="en-US" sz="600" u="none" strike="noStrike" dirty="0">
                          <a:solidFill>
                            <a:schemeClr val="tx1"/>
                          </a:solidFill>
                          <a:effectLst/>
                          <a:latin typeface="メイリオ" panose="020B0604030504040204" pitchFamily="50" charset="-128"/>
                          <a:ea typeface="メイリオ" panose="020B0604030504040204" pitchFamily="50" charset="-128"/>
                        </a:rPr>
                        <a:t>高知県安芸市土居</a:t>
                      </a:r>
                      <a:r>
                        <a:rPr lang="en-US" altLang="ja-JP" sz="600" u="none" strike="noStrike" dirty="0">
                          <a:solidFill>
                            <a:schemeClr val="tx1"/>
                          </a:solidFill>
                          <a:effectLst/>
                          <a:latin typeface="メイリオ" panose="020B0604030504040204" pitchFamily="50" charset="-128"/>
                          <a:ea typeface="メイリオ" panose="020B0604030504040204" pitchFamily="50" charset="-128"/>
                        </a:rPr>
                        <a:t>82-1</a:t>
                      </a:r>
                      <a:endParaRPr lang="en-US" altLang="ja-JP" sz="6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ja-JP" altLang="en-US" sz="600" u="none" strike="noStrike" dirty="0">
                          <a:solidFill>
                            <a:schemeClr val="tx1"/>
                          </a:solidFill>
                          <a:effectLst/>
                          <a:latin typeface="メイリオ" panose="020B0604030504040204" pitchFamily="50" charset="-128"/>
                          <a:ea typeface="メイリオ" panose="020B0604030504040204" pitchFamily="50" charset="-128"/>
                        </a:rPr>
                        <a:t>高知県南国市大埇甲</a:t>
                      </a:r>
                      <a:r>
                        <a:rPr lang="en-US" altLang="ja-JP" sz="600" u="none" strike="noStrike" dirty="0">
                          <a:solidFill>
                            <a:schemeClr val="tx1"/>
                          </a:solidFill>
                          <a:effectLst/>
                          <a:latin typeface="メイリオ" panose="020B0604030504040204" pitchFamily="50" charset="-128"/>
                          <a:ea typeface="メイリオ" panose="020B0604030504040204" pitchFamily="50" charset="-128"/>
                        </a:rPr>
                        <a:t>1705-5</a:t>
                      </a:r>
                      <a:endParaRPr lang="en-US" altLang="ja-JP" sz="6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zh-TW" altLang="en-US" sz="600" u="none" strike="noStrike" dirty="0">
                          <a:solidFill>
                            <a:schemeClr val="tx1"/>
                          </a:solidFill>
                          <a:effectLst/>
                          <a:latin typeface="メイリオ" panose="020B0604030504040204" pitchFamily="50" charset="-128"/>
                          <a:ea typeface="メイリオ" panose="020B0604030504040204" pitchFamily="50" charset="-128"/>
                        </a:rPr>
                        <a:t>高知県長岡郡本山町本山</a:t>
                      </a:r>
                      <a:r>
                        <a:rPr lang="en-US" altLang="zh-TW" sz="600" u="none" strike="noStrike" dirty="0">
                          <a:solidFill>
                            <a:schemeClr val="tx1"/>
                          </a:solidFill>
                          <a:effectLst/>
                          <a:latin typeface="メイリオ" panose="020B0604030504040204" pitchFamily="50" charset="-128"/>
                          <a:ea typeface="メイリオ" panose="020B0604030504040204" pitchFamily="50" charset="-128"/>
                        </a:rPr>
                        <a:t>582-2</a:t>
                      </a:r>
                      <a:endParaRPr lang="en-US" altLang="zh-TW" sz="6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zh-TW" altLang="en-US" sz="600" u="none" strike="noStrike" dirty="0">
                          <a:solidFill>
                            <a:schemeClr val="tx1"/>
                          </a:solidFill>
                          <a:effectLst/>
                          <a:latin typeface="メイリオ" panose="020B0604030504040204" pitchFamily="50" charset="-128"/>
                          <a:ea typeface="メイリオ" panose="020B0604030504040204" pitchFamily="50" charset="-128"/>
                        </a:rPr>
                        <a:t>高知市鷹匠町</a:t>
                      </a:r>
                      <a:r>
                        <a:rPr lang="en-US" altLang="zh-TW" sz="600" u="none" strike="noStrike" dirty="0">
                          <a:solidFill>
                            <a:schemeClr val="tx1"/>
                          </a:solidFill>
                          <a:effectLst/>
                          <a:latin typeface="メイリオ" panose="020B0604030504040204" pitchFamily="50" charset="-128"/>
                          <a:ea typeface="メイリオ" panose="020B0604030504040204" pitchFamily="50" charset="-128"/>
                        </a:rPr>
                        <a:t>2-5-7</a:t>
                      </a:r>
                      <a:endParaRPr lang="en-US" altLang="zh-TW" sz="6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zh-TW" altLang="en-US" sz="600" u="none" strike="noStrike" dirty="0">
                          <a:solidFill>
                            <a:schemeClr val="tx1"/>
                          </a:solidFill>
                          <a:effectLst/>
                          <a:latin typeface="メイリオ" panose="020B0604030504040204" pitchFamily="50" charset="-128"/>
                          <a:ea typeface="メイリオ" panose="020B0604030504040204" pitchFamily="50" charset="-128"/>
                        </a:rPr>
                        <a:t>高知県高岡郡佐川町乙</a:t>
                      </a:r>
                      <a:r>
                        <a:rPr lang="en-US" altLang="zh-TW" sz="600" u="none" strike="noStrike" dirty="0">
                          <a:solidFill>
                            <a:schemeClr val="tx1"/>
                          </a:solidFill>
                          <a:effectLst/>
                          <a:latin typeface="メイリオ" panose="020B0604030504040204" pitchFamily="50" charset="-128"/>
                          <a:ea typeface="メイリオ" panose="020B0604030504040204" pitchFamily="50" charset="-128"/>
                        </a:rPr>
                        <a:t>2060-2</a:t>
                      </a:r>
                      <a:endParaRPr lang="en-US" altLang="zh-TW" sz="6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l" fontAlgn="ctr"/>
                      <a:r>
                        <a:rPr lang="ja-JP" altLang="en-US" sz="600" u="none" strike="noStrike" dirty="0">
                          <a:solidFill>
                            <a:schemeClr val="tx1"/>
                          </a:solidFill>
                          <a:effectLst/>
                          <a:latin typeface="メイリオ" panose="020B0604030504040204" pitchFamily="50" charset="-128"/>
                          <a:ea typeface="メイリオ" panose="020B0604030504040204" pitchFamily="50" charset="-128"/>
                        </a:rPr>
                        <a:t>　</a:t>
                      </a:r>
                      <a:r>
                        <a:rPr lang="zh-TW" altLang="en-US" sz="600" u="none" strike="noStrike" dirty="0">
                          <a:solidFill>
                            <a:schemeClr val="tx1"/>
                          </a:solidFill>
                          <a:effectLst/>
                          <a:latin typeface="メイリオ" panose="020B0604030504040204" pitchFamily="50" charset="-128"/>
                          <a:ea typeface="メイリオ" panose="020B0604030504040204" pitchFamily="50" charset="-128"/>
                        </a:rPr>
                        <a:t>高知県高岡郡津野町永野</a:t>
                      </a:r>
                      <a:r>
                        <a:rPr lang="en-US" altLang="ja-JP" sz="600" u="none" strike="noStrike" dirty="0">
                          <a:solidFill>
                            <a:schemeClr val="tx1"/>
                          </a:solidFill>
                          <a:effectLst/>
                          <a:latin typeface="メイリオ" panose="020B0604030504040204" pitchFamily="50" charset="-128"/>
                          <a:ea typeface="メイリオ" panose="020B0604030504040204" pitchFamily="50" charset="-128"/>
                        </a:rPr>
                        <a:t>257</a:t>
                      </a:r>
                      <a:r>
                        <a:rPr lang="ja-JP" altLang="en-US" sz="600" u="none" strike="noStrike" dirty="0">
                          <a:solidFill>
                            <a:schemeClr val="tx1"/>
                          </a:solidFill>
                          <a:effectLst/>
                          <a:latin typeface="メイリオ" panose="020B0604030504040204" pitchFamily="50" charset="-128"/>
                          <a:ea typeface="メイリオ" panose="020B0604030504040204" pitchFamily="50" charset="-128"/>
                        </a:rPr>
                        <a:t>　　  </a:t>
                      </a:r>
                      <a:r>
                        <a:rPr lang="en-US" altLang="zh-TW" sz="600" u="none" strike="noStrike" dirty="0">
                          <a:solidFill>
                            <a:schemeClr val="tx1"/>
                          </a:solidFill>
                          <a:effectLst/>
                          <a:latin typeface="メイリオ" panose="020B0604030504040204" pitchFamily="50" charset="-128"/>
                          <a:ea typeface="メイリオ" panose="020B0604030504040204" pitchFamily="50" charset="-128"/>
                        </a:rPr>
                        <a:t>  </a:t>
                      </a:r>
                      <a:endParaRPr lang="en-US" altLang="zh-TW" sz="6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ja-JP" altLang="en-US" sz="600" u="none" strike="noStrike" dirty="0">
                          <a:solidFill>
                            <a:schemeClr val="tx1"/>
                          </a:solidFill>
                          <a:effectLst/>
                          <a:latin typeface="メイリオ" panose="020B0604030504040204" pitchFamily="50" charset="-128"/>
                          <a:ea typeface="メイリオ" panose="020B0604030504040204" pitchFamily="50" charset="-128"/>
                        </a:rPr>
                        <a:t>高知県四万十市駅前町</a:t>
                      </a:r>
                      <a:r>
                        <a:rPr lang="en-US" altLang="ja-JP" sz="600" u="none" strike="noStrike" dirty="0">
                          <a:solidFill>
                            <a:schemeClr val="tx1"/>
                          </a:solidFill>
                          <a:effectLst/>
                          <a:latin typeface="メイリオ" panose="020B0604030504040204" pitchFamily="50" charset="-128"/>
                          <a:ea typeface="メイリオ" panose="020B0604030504040204" pitchFamily="50" charset="-128"/>
                        </a:rPr>
                        <a:t>10-20</a:t>
                      </a:r>
                      <a:endParaRPr lang="en-US" altLang="ja-JP" sz="6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extLst>
                  <a:ext uri="{0D108BD9-81ED-4DB2-BD59-A6C34878D82A}">
                    <a16:rowId xmlns:a16="http://schemas.microsoft.com/office/drawing/2014/main" val="2253736614"/>
                  </a:ext>
                </a:extLst>
              </a:tr>
              <a:tr h="107487">
                <a:tc vMerge="1">
                  <a:txBody>
                    <a:bodyPr/>
                    <a:lstStyle/>
                    <a:p>
                      <a:endParaRPr kumimoji="1" lang="ja-JP" altLang="en-US"/>
                    </a:p>
                  </a:txBody>
                  <a:tcPr/>
                </a:tc>
                <a:tc>
                  <a:txBody>
                    <a:bodyPr/>
                    <a:lstStyle/>
                    <a:p>
                      <a:pPr algn="ctr" fontAlgn="ctr"/>
                      <a:r>
                        <a:rPr lang="en-US" sz="600" u="none" strike="noStrike" dirty="0">
                          <a:solidFill>
                            <a:schemeClr val="tx1"/>
                          </a:solidFill>
                          <a:effectLst/>
                          <a:latin typeface="メイリオ" panose="020B0604030504040204" pitchFamily="50" charset="-128"/>
                          <a:ea typeface="メイリオ" panose="020B0604030504040204" pitchFamily="50" charset="-128"/>
                        </a:rPr>
                        <a:t>TEL：0887-34-0866</a:t>
                      </a:r>
                      <a:endParaRPr lang="en-US" sz="6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en-US" sz="600" u="none" strike="noStrike">
                          <a:solidFill>
                            <a:schemeClr val="tx1"/>
                          </a:solidFill>
                          <a:effectLst/>
                          <a:latin typeface="メイリオ" panose="020B0604030504040204" pitchFamily="50" charset="-128"/>
                          <a:ea typeface="メイリオ" panose="020B0604030504040204" pitchFamily="50" charset="-128"/>
                        </a:rPr>
                        <a:t>TEL：088-802-5050</a:t>
                      </a:r>
                      <a:endParaRPr lang="en-US" sz="600" b="0" i="0" u="none" strike="noStrike">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en-US" sz="600" u="none" strike="noStrike" dirty="0">
                          <a:solidFill>
                            <a:schemeClr val="tx1"/>
                          </a:solidFill>
                          <a:effectLst/>
                          <a:latin typeface="メイリオ" panose="020B0604030504040204" pitchFamily="50" charset="-128"/>
                          <a:ea typeface="メイリオ" panose="020B0604030504040204" pitchFamily="50" charset="-128"/>
                        </a:rPr>
                        <a:t>TEL：0887-72-9400</a:t>
                      </a:r>
                      <a:endParaRPr lang="en-US" sz="6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en-US" sz="600" u="none" strike="noStrike">
                          <a:solidFill>
                            <a:schemeClr val="tx1"/>
                          </a:solidFill>
                          <a:effectLst/>
                          <a:latin typeface="メイリオ" panose="020B0604030504040204" pitchFamily="50" charset="-128"/>
                          <a:ea typeface="メイリオ" panose="020B0604030504040204" pitchFamily="50" charset="-128"/>
                        </a:rPr>
                        <a:t>TEL：088-823-4016</a:t>
                      </a:r>
                      <a:endParaRPr lang="en-US" sz="600" b="0" i="0" u="none" strike="noStrike">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en-US" sz="600" u="none" strike="noStrike">
                          <a:solidFill>
                            <a:schemeClr val="tx1"/>
                          </a:solidFill>
                          <a:effectLst/>
                          <a:latin typeface="メイリオ" panose="020B0604030504040204" pitchFamily="50" charset="-128"/>
                          <a:ea typeface="メイリオ" panose="020B0604030504040204" pitchFamily="50" charset="-128"/>
                        </a:rPr>
                        <a:t>TEL：0889-20-9511</a:t>
                      </a:r>
                      <a:endParaRPr lang="en-US" sz="600" b="0" i="0" u="none" strike="noStrike">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en-US" sz="600" u="none" strike="noStrike" dirty="0">
                          <a:solidFill>
                            <a:schemeClr val="tx1"/>
                          </a:solidFill>
                          <a:effectLst/>
                          <a:latin typeface="メイリオ" panose="020B0604030504040204" pitchFamily="50" charset="-128"/>
                          <a:ea typeface="メイリオ" panose="020B0604030504040204" pitchFamily="50" charset="-128"/>
                        </a:rPr>
                        <a:t>TEL：0889-55-3755</a:t>
                      </a:r>
                      <a:endParaRPr lang="en-US" sz="6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en-US" sz="600" u="none" strike="noStrike" dirty="0">
                          <a:solidFill>
                            <a:schemeClr val="tx1"/>
                          </a:solidFill>
                          <a:effectLst/>
                          <a:latin typeface="メイリオ" panose="020B0604030504040204" pitchFamily="50" charset="-128"/>
                          <a:ea typeface="メイリオ" panose="020B0604030504040204" pitchFamily="50" charset="-128"/>
                        </a:rPr>
                        <a:t>TEL：0880-31-0233</a:t>
                      </a:r>
                      <a:endParaRPr lang="en-US" sz="6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extLst>
                  <a:ext uri="{0D108BD9-81ED-4DB2-BD59-A6C34878D82A}">
                    <a16:rowId xmlns:a16="http://schemas.microsoft.com/office/drawing/2014/main" val="1005754102"/>
                  </a:ext>
                </a:extLst>
              </a:tr>
              <a:tr h="107487">
                <a:tc vMerge="1">
                  <a:txBody>
                    <a:bodyPr/>
                    <a:lstStyle/>
                    <a:p>
                      <a:endParaRPr kumimoji="1" lang="ja-JP" altLang="en-US"/>
                    </a:p>
                  </a:txBody>
                  <a:tcPr/>
                </a:tc>
                <a:tc>
                  <a:txBody>
                    <a:bodyPr/>
                    <a:lstStyle/>
                    <a:p>
                      <a:pPr algn="ctr" fontAlgn="ctr"/>
                      <a:r>
                        <a:rPr lang="en-US" sz="600" u="none" strike="noStrike" dirty="0">
                          <a:solidFill>
                            <a:schemeClr val="tx1"/>
                          </a:solidFill>
                          <a:effectLst/>
                          <a:latin typeface="メイリオ" panose="020B0604030504040204" pitchFamily="50" charset="-128"/>
                          <a:ea typeface="メイリオ" panose="020B0604030504040204" pitchFamily="50" charset="-128"/>
                        </a:rPr>
                        <a:t>FAX：0887-34-0865</a:t>
                      </a:r>
                      <a:endParaRPr lang="en-US" sz="6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en-US" sz="600" u="none" strike="noStrike" dirty="0">
                          <a:solidFill>
                            <a:schemeClr val="tx1"/>
                          </a:solidFill>
                          <a:effectLst/>
                          <a:latin typeface="メイリオ" panose="020B0604030504040204" pitchFamily="50" charset="-128"/>
                          <a:ea typeface="メイリオ" panose="020B0604030504040204" pitchFamily="50" charset="-128"/>
                        </a:rPr>
                        <a:t>FAX：088-802-5051</a:t>
                      </a:r>
                      <a:endParaRPr lang="en-US" sz="6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en-US" sz="600" u="none" strike="noStrike" dirty="0">
                          <a:solidFill>
                            <a:schemeClr val="tx1"/>
                          </a:solidFill>
                          <a:effectLst/>
                          <a:latin typeface="メイリオ" panose="020B0604030504040204" pitchFamily="50" charset="-128"/>
                          <a:ea typeface="メイリオ" panose="020B0604030504040204" pitchFamily="50" charset="-128"/>
                        </a:rPr>
                        <a:t>FAX：0887-76-2350</a:t>
                      </a:r>
                      <a:endParaRPr lang="en-US" sz="6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en-US" sz="600" u="none" strike="noStrike">
                          <a:solidFill>
                            <a:schemeClr val="tx1"/>
                          </a:solidFill>
                          <a:effectLst/>
                          <a:latin typeface="メイリオ" panose="020B0604030504040204" pitchFamily="50" charset="-128"/>
                          <a:ea typeface="メイリオ" panose="020B0604030504040204" pitchFamily="50" charset="-128"/>
                        </a:rPr>
                        <a:t>FAX：088-823-9275</a:t>
                      </a:r>
                      <a:endParaRPr lang="en-US" sz="600" b="0" i="0" u="none" strike="noStrike">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en-US" sz="600" u="none" strike="noStrike">
                          <a:solidFill>
                            <a:schemeClr val="tx1"/>
                          </a:solidFill>
                          <a:effectLst/>
                          <a:latin typeface="メイリオ" panose="020B0604030504040204" pitchFamily="50" charset="-128"/>
                          <a:ea typeface="メイリオ" panose="020B0604030504040204" pitchFamily="50" charset="-128"/>
                        </a:rPr>
                        <a:t>FAX：0889-20-9522</a:t>
                      </a:r>
                      <a:endParaRPr lang="en-US" sz="600" b="0" i="0" u="none" strike="noStrike">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en-US" sz="600" u="none" strike="noStrike" dirty="0">
                          <a:solidFill>
                            <a:schemeClr val="tx1"/>
                          </a:solidFill>
                          <a:effectLst/>
                          <a:latin typeface="メイリオ" panose="020B0604030504040204" pitchFamily="50" charset="-128"/>
                          <a:ea typeface="メイリオ" panose="020B0604030504040204" pitchFamily="50" charset="-128"/>
                        </a:rPr>
                        <a:t>FAX：0889-55-3770</a:t>
                      </a:r>
                      <a:endParaRPr lang="en-US" sz="6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en-US" sz="600" u="none" strike="noStrike" dirty="0">
                          <a:solidFill>
                            <a:schemeClr val="tx1"/>
                          </a:solidFill>
                          <a:effectLst/>
                          <a:latin typeface="メイリオ" panose="020B0604030504040204" pitchFamily="50" charset="-128"/>
                          <a:ea typeface="メイリオ" panose="020B0604030504040204" pitchFamily="50" charset="-128"/>
                        </a:rPr>
                        <a:t>FAX：0880-31-0660</a:t>
                      </a:r>
                      <a:endParaRPr lang="en-US" sz="6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extLst>
                  <a:ext uri="{0D108BD9-81ED-4DB2-BD59-A6C34878D82A}">
                    <a16:rowId xmlns:a16="http://schemas.microsoft.com/office/drawing/2014/main" val="1827248111"/>
                  </a:ext>
                </a:extLst>
              </a:tr>
              <a:tr h="166033">
                <a:tc vMerge="1">
                  <a:txBody>
                    <a:bodyPr/>
                    <a:lstStyle/>
                    <a:p>
                      <a:endParaRPr kumimoji="1" lang="ja-JP" altLang="en-US"/>
                    </a:p>
                  </a:txBody>
                  <a:tcPr/>
                </a:tc>
                <a:tc>
                  <a:txBody>
                    <a:bodyPr/>
                    <a:lstStyle/>
                    <a:p>
                      <a:pPr algn="ctr" fontAlgn="ctr"/>
                      <a:r>
                        <a:rPr lang="en-US" sz="600" u="none" strike="noStrike" dirty="0">
                          <a:solidFill>
                            <a:schemeClr val="tx1"/>
                          </a:solidFill>
                          <a:effectLst/>
                          <a:latin typeface="メイリオ" panose="020B0604030504040204" pitchFamily="50" charset="-128"/>
                          <a:ea typeface="メイリオ" panose="020B0604030504040204" pitchFamily="50" charset="-128"/>
                          <a:hlinkClick r:id="rId6">
                            <a:extLst>
                              <a:ext uri="{A12FA001-AC4F-418D-AE19-62706E023703}">
                                <ahyp:hlinkClr xmlns:ahyp="http://schemas.microsoft.com/office/drawing/2018/hyperlinkcolor" val="tx"/>
                              </a:ext>
                            </a:extLst>
                          </a:hlinkClick>
                        </a:rPr>
                        <a:t>tobukochi@vesta.ocn.ne.jp</a:t>
                      </a:r>
                      <a:endParaRPr lang="en-US" sz="6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en-US" sz="600" u="none" strike="noStrike" dirty="0">
                          <a:solidFill>
                            <a:schemeClr val="tx1"/>
                          </a:solidFill>
                          <a:effectLst/>
                          <a:latin typeface="メイリオ" panose="020B0604030504040204" pitchFamily="50" charset="-128"/>
                          <a:ea typeface="メイリオ" panose="020B0604030504040204" pitchFamily="50" charset="-128"/>
                          <a:hlinkClick r:id="rId7">
                            <a:extLst>
                              <a:ext uri="{A12FA001-AC4F-418D-AE19-62706E023703}">
                                <ahyp:hlinkClr xmlns:ahyp="http://schemas.microsoft.com/office/drawing/2018/hyperlinkcolor" val="tx"/>
                              </a:ext>
                            </a:extLst>
                          </a:hlinkClick>
                        </a:rPr>
                        <a:t>info@monobegawa.com</a:t>
                      </a:r>
                      <a:endParaRPr lang="en-US" sz="6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en-US" sz="600" u="none" strike="noStrike" dirty="0">
                          <a:solidFill>
                            <a:schemeClr val="tx1"/>
                          </a:solidFill>
                          <a:effectLst/>
                          <a:latin typeface="メイリオ" panose="020B0604030504040204" pitchFamily="50" charset="-128"/>
                          <a:ea typeface="メイリオ" panose="020B0604030504040204" pitchFamily="50" charset="-128"/>
                          <a:hlinkClick r:id="rId8">
                            <a:extLst>
                              <a:ext uri="{A12FA001-AC4F-418D-AE19-62706E023703}">
                                <ahyp:hlinkClr xmlns:ahyp="http://schemas.microsoft.com/office/drawing/2018/hyperlinkcolor" val="tx"/>
                              </a:ext>
                            </a:extLst>
                          </a:hlinkClick>
                        </a:rPr>
                        <a:t>info@tosareihoku-kanko.com</a:t>
                      </a:r>
                      <a:endParaRPr lang="en-US" sz="6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en-US" sz="600" u="none" strike="noStrike" dirty="0">
                          <a:solidFill>
                            <a:schemeClr val="tx1"/>
                          </a:solidFill>
                          <a:effectLst/>
                          <a:latin typeface="メイリオ" panose="020B0604030504040204" pitchFamily="50" charset="-128"/>
                          <a:ea typeface="メイリオ" panose="020B0604030504040204" pitchFamily="50" charset="-128"/>
                          <a:hlinkClick r:id="rId9">
                            <a:extLst>
                              <a:ext uri="{A12FA001-AC4F-418D-AE19-62706E023703}">
                                <ahyp:hlinkClr xmlns:ahyp="http://schemas.microsoft.com/office/drawing/2018/hyperlinkcolor" val="tx"/>
                              </a:ext>
                            </a:extLst>
                          </a:hlinkClick>
                        </a:rPr>
                        <a:t>info@welcome-kochi.jp</a:t>
                      </a:r>
                      <a:endParaRPr lang="en-US" sz="6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en-US" sz="600" u="none" strike="noStrike" dirty="0">
                          <a:solidFill>
                            <a:schemeClr val="tx1"/>
                          </a:solidFill>
                          <a:effectLst/>
                          <a:latin typeface="メイリオ" panose="020B0604030504040204" pitchFamily="50" charset="-128"/>
                          <a:ea typeface="メイリオ" panose="020B0604030504040204" pitchFamily="50" charset="-128"/>
                          <a:hlinkClick r:id="rId10">
                            <a:extLst>
                              <a:ext uri="{A12FA001-AC4F-418D-AE19-62706E023703}">
                                <ahyp:hlinkClr xmlns:ahyp="http://schemas.microsoft.com/office/drawing/2018/hyperlinkcolor" val="tx"/>
                              </a:ext>
                            </a:extLst>
                          </a:hlinkClick>
                        </a:rPr>
                        <a:t>kanko@niyodoblue.jp</a:t>
                      </a:r>
                      <a:endParaRPr lang="en-US" sz="6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en-US" sz="600" u="none" strike="noStrike" dirty="0">
                          <a:solidFill>
                            <a:schemeClr val="tx1"/>
                          </a:solidFill>
                          <a:effectLst/>
                          <a:latin typeface="メイリオ" panose="020B0604030504040204" pitchFamily="50" charset="-128"/>
                          <a:ea typeface="メイリオ" panose="020B0604030504040204" pitchFamily="50" charset="-128"/>
                          <a:hlinkClick r:id="rId11">
                            <a:extLst>
                              <a:ext uri="{A12FA001-AC4F-418D-AE19-62706E023703}">
                                <ahyp:hlinkClr xmlns:ahyp="http://schemas.microsoft.com/office/drawing/2018/hyperlinkcolor" val="tx"/>
                              </a:ext>
                            </a:extLst>
                          </a:hlinkClick>
                        </a:rPr>
                        <a:t>oku4man-to@md.pikara.ne.jp</a:t>
                      </a:r>
                      <a:endParaRPr lang="en-US" sz="6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en-US" sz="600" u="none" strike="noStrike" dirty="0">
                          <a:solidFill>
                            <a:schemeClr val="tx1"/>
                          </a:solidFill>
                          <a:effectLst/>
                          <a:latin typeface="メイリオ" panose="020B0604030504040204" pitchFamily="50" charset="-128"/>
                          <a:ea typeface="メイリオ" panose="020B0604030504040204" pitchFamily="50" charset="-128"/>
                          <a:hlinkClick r:id="rId12">
                            <a:extLst>
                              <a:ext uri="{A12FA001-AC4F-418D-AE19-62706E023703}">
                                <ahyp:hlinkClr xmlns:ahyp="http://schemas.microsoft.com/office/drawing/2018/hyperlinkcolor" val="tx"/>
                              </a:ext>
                            </a:extLst>
                          </a:hlinkClick>
                        </a:rPr>
                        <a:t>syuryo@hata-koiki.com</a:t>
                      </a:r>
                      <a:endParaRPr lang="en-US" sz="6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extLst>
                  <a:ext uri="{0D108BD9-81ED-4DB2-BD59-A6C34878D82A}">
                    <a16:rowId xmlns:a16="http://schemas.microsoft.com/office/drawing/2014/main" val="3917897572"/>
                  </a:ext>
                </a:extLst>
              </a:tr>
              <a:tr h="465451">
                <a:tc vMerge="1">
                  <a:txBody>
                    <a:bodyPr/>
                    <a:lstStyle/>
                    <a:p>
                      <a:endParaRPr kumimoji="1" lang="ja-JP" altLang="en-US"/>
                    </a:p>
                  </a:txBody>
                  <a:tcPr/>
                </a:tc>
                <a:tc>
                  <a:txBody>
                    <a:bodyPr/>
                    <a:lstStyle/>
                    <a:p>
                      <a:pPr algn="l" fontAlgn="ctr"/>
                      <a:r>
                        <a:rPr lang="ja-JP" altLang="en-US" sz="600" b="0" u="none" strike="noStrike" dirty="0">
                          <a:solidFill>
                            <a:schemeClr val="tx1"/>
                          </a:solidFill>
                          <a:effectLst/>
                          <a:latin typeface="メイリオ" panose="020B0604030504040204" pitchFamily="50" charset="-128"/>
                          <a:ea typeface="メイリオ" panose="020B0604030504040204" pitchFamily="50" charset="-128"/>
                        </a:rPr>
                        <a:t>高知県東部観光協議会</a:t>
                      </a:r>
                      <a:r>
                        <a:rPr lang="en-US" altLang="ja-JP" sz="600" b="0" u="none" strike="noStrike" dirty="0">
                          <a:solidFill>
                            <a:schemeClr val="tx1"/>
                          </a:solidFill>
                          <a:effectLst/>
                          <a:latin typeface="メイリオ" panose="020B0604030504040204" pitchFamily="50" charset="-128"/>
                          <a:ea typeface="メイリオ" panose="020B0604030504040204" pitchFamily="50" charset="-128"/>
                        </a:rPr>
                        <a:t>HP</a:t>
                      </a:r>
                      <a:endParaRPr lang="en-US" altLang="ja-JP" sz="600" b="0" u="none" strike="noStrike" dirty="0">
                        <a:solidFill>
                          <a:schemeClr val="tx1"/>
                        </a:solidFill>
                        <a:effectLst/>
                        <a:latin typeface="メイリオ" panose="020B0604030504040204" pitchFamily="50" charset="-128"/>
                        <a:ea typeface="メイリオ" panose="020B0604030504040204" pitchFamily="50" charset="-128"/>
                        <a:hlinkClick r:id="" action="ppaction://noaction">
                          <a:extLst>
                            <a:ext uri="{A12FA001-AC4F-418D-AE19-62706E023703}">
                              <ahyp:hlinkClr xmlns:ahyp="http://schemas.microsoft.com/office/drawing/2018/hyperlinkcolor" val="tx"/>
                            </a:ext>
                          </a:extLst>
                        </a:hlinkClick>
                      </a:endParaRPr>
                    </a:p>
                    <a:p>
                      <a:pPr algn="l" fontAlgn="ctr"/>
                      <a:r>
                        <a:rPr lang="en-US" altLang="ja-JP" sz="600" b="0" u="none" strike="noStrike" dirty="0">
                          <a:solidFill>
                            <a:schemeClr val="tx1"/>
                          </a:solidFill>
                          <a:effectLst/>
                          <a:latin typeface="メイリオ" panose="020B0604030504040204" pitchFamily="50" charset="-128"/>
                          <a:ea typeface="メイリオ" panose="020B0604030504040204" pitchFamily="50" charset="-128"/>
                          <a:hlinkClick r:id="" action="ppaction://noaction">
                            <a:extLst>
                              <a:ext uri="{A12FA001-AC4F-418D-AE19-62706E023703}">
                                <ahyp:hlinkClr xmlns:ahyp="http://schemas.microsoft.com/office/drawing/2018/hyperlinkcolor" val="tx"/>
                              </a:ext>
                            </a:extLst>
                          </a:hlinkClick>
                        </a:rPr>
                        <a:t>https://higashi-kochi.jp/news/detail.php?id=104</a:t>
                      </a:r>
                      <a:endParaRPr lang="ja-JP" altLang="en-US" sz="6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en-US" sz="600" b="0" u="none" strike="noStrike" dirty="0">
                          <a:solidFill>
                            <a:schemeClr val="tx1"/>
                          </a:solidFill>
                          <a:effectLst/>
                          <a:latin typeface="メイリオ" panose="020B0604030504040204" pitchFamily="50" charset="-128"/>
                          <a:ea typeface="メイリオ" panose="020B0604030504040204" pitchFamily="50" charset="-128"/>
                          <a:hlinkClick r:id="rId13">
                            <a:extLst>
                              <a:ext uri="{A12FA001-AC4F-418D-AE19-62706E023703}">
                                <ahyp:hlinkClr xmlns:ahyp="http://schemas.microsoft.com/office/drawing/2018/hyperlinkcolor" val="tx"/>
                              </a:ext>
                            </a:extLst>
                          </a:hlinkClick>
                        </a:rPr>
                        <a:t>https://monobegawa.com/</a:t>
                      </a:r>
                      <a:r>
                        <a:rPr lang="ja-JP" altLang="en-US" sz="500" b="0" u="none" strike="noStrike" dirty="0">
                          <a:solidFill>
                            <a:schemeClr val="tx1"/>
                          </a:solidFill>
                          <a:effectLst/>
                          <a:latin typeface="メイリオ" panose="020B0604030504040204" pitchFamily="50" charset="-128"/>
                          <a:ea typeface="メイリオ" panose="020B0604030504040204" pitchFamily="50" charset="-128"/>
                        </a:rPr>
                        <a:t>　</a:t>
                      </a:r>
                      <a:endParaRPr lang="ja-JP" altLang="en-US" sz="5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l" fontAlgn="ctr"/>
                      <a:r>
                        <a:rPr lang="ja-JP" altLang="en-US" sz="600" u="none" strike="noStrike" dirty="0">
                          <a:solidFill>
                            <a:schemeClr val="tx1"/>
                          </a:solidFill>
                          <a:effectLst/>
                          <a:latin typeface="メイリオ" panose="020B0604030504040204" pitchFamily="50" charset="-128"/>
                          <a:ea typeface="メイリオ" panose="020B0604030504040204" pitchFamily="50" charset="-128"/>
                        </a:rPr>
                        <a:t> 土佐れいほく教育旅行・研修・合宿ガイド</a:t>
                      </a:r>
                      <a:endParaRPr lang="ja-JP" altLang="en-US" sz="600" b="0" i="0" u="none" strike="noStrike" dirty="0">
                        <a:solidFill>
                          <a:schemeClr val="tx1"/>
                        </a:solidFill>
                        <a:effectLst/>
                        <a:latin typeface="メイリオ" panose="020B0604030504040204" pitchFamily="50" charset="-128"/>
                        <a:ea typeface="メイリオ" panose="020B0604030504040204" pitchFamily="50" charset="-128"/>
                      </a:endParaRPr>
                    </a:p>
                    <a:p>
                      <a:pPr algn="ctr" fontAlgn="ctr"/>
                      <a:r>
                        <a:rPr lang="en-US" sz="600" u="none" strike="noStrike" dirty="0">
                          <a:solidFill>
                            <a:schemeClr val="tx1"/>
                          </a:solidFill>
                          <a:effectLst/>
                          <a:latin typeface="メイリオ" panose="020B0604030504040204" pitchFamily="50" charset="-128"/>
                          <a:ea typeface="メイリオ" panose="020B0604030504040204" pitchFamily="50" charset="-128"/>
                          <a:hlinkClick r:id="rId14">
                            <a:extLst>
                              <a:ext uri="{A12FA001-AC4F-418D-AE19-62706E023703}">
                                <ahyp:hlinkClr xmlns:ahyp="http://schemas.microsoft.com/office/drawing/2018/hyperlinkcolor" val="tx"/>
                              </a:ext>
                            </a:extLst>
                          </a:hlinkClick>
                        </a:rPr>
                        <a:t>https://tosa-reihokukanko.com</a:t>
                      </a:r>
                      <a:endParaRPr lang="en-US" sz="6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ja-JP" altLang="en-US" sz="600" u="none" strike="noStrike" dirty="0">
                          <a:solidFill>
                            <a:schemeClr val="tx1"/>
                          </a:solidFill>
                          <a:effectLst/>
                          <a:latin typeface="メイリオ" panose="020B0604030504040204" pitchFamily="50" charset="-128"/>
                          <a:ea typeface="メイリオ" panose="020B0604030504040204" pitchFamily="50" charset="-128"/>
                        </a:rPr>
                        <a:t>高知市観光協会</a:t>
                      </a:r>
                      <a:r>
                        <a:rPr lang="en-US" sz="600" u="none" strike="noStrike" dirty="0">
                          <a:solidFill>
                            <a:schemeClr val="tx1"/>
                          </a:solidFill>
                          <a:effectLst/>
                          <a:latin typeface="メイリオ" panose="020B0604030504040204" pitchFamily="50" charset="-128"/>
                          <a:ea typeface="メイリオ" panose="020B0604030504040204" pitchFamily="50" charset="-128"/>
                        </a:rPr>
                        <a:t>HP</a:t>
                      </a:r>
                      <a:endParaRPr lang="en-US" sz="600" b="0" i="0" u="none" strike="noStrike" dirty="0">
                        <a:solidFill>
                          <a:schemeClr val="tx1"/>
                        </a:solidFill>
                        <a:effectLst/>
                        <a:latin typeface="メイリオ" panose="020B0604030504040204" pitchFamily="50" charset="-128"/>
                        <a:ea typeface="メイリオ" panose="020B0604030504040204" pitchFamily="50" charset="-128"/>
                      </a:endParaRPr>
                    </a:p>
                    <a:p>
                      <a:pPr algn="ctr" fontAlgn="ctr"/>
                      <a:r>
                        <a:rPr lang="ja-JP" altLang="en-US" sz="600" u="none" strike="noStrike" dirty="0">
                          <a:solidFill>
                            <a:schemeClr val="tx1"/>
                          </a:solidFill>
                          <a:effectLst/>
                          <a:latin typeface="メイリオ" panose="020B0604030504040204" pitchFamily="50" charset="-128"/>
                          <a:ea typeface="メイリオ" panose="020B0604030504040204" pitchFamily="50" charset="-128"/>
                        </a:rPr>
                        <a:t>教育旅行ガイドブック</a:t>
                      </a:r>
                      <a:endParaRPr lang="ja-JP" altLang="en-US" sz="600" b="0" i="0" u="none" strike="noStrike" dirty="0">
                        <a:solidFill>
                          <a:schemeClr val="tx1"/>
                        </a:solidFill>
                        <a:effectLst/>
                        <a:latin typeface="メイリオ" panose="020B0604030504040204" pitchFamily="50" charset="-128"/>
                        <a:ea typeface="メイリオ" panose="020B0604030504040204" pitchFamily="50" charset="-128"/>
                      </a:endParaRPr>
                    </a:p>
                    <a:p>
                      <a:pPr algn="ctr" fontAlgn="ctr"/>
                      <a:r>
                        <a:rPr lang="en-US" sz="600" u="sng" strike="noStrike" dirty="0">
                          <a:solidFill>
                            <a:schemeClr val="tx1"/>
                          </a:solidFill>
                          <a:effectLst/>
                          <a:latin typeface="メイリオ" panose="020B0604030504040204" pitchFamily="50" charset="-128"/>
                          <a:ea typeface="メイリオ" panose="020B0604030504040204" pitchFamily="50" charset="-128"/>
                          <a:hlinkClick r:id="rId15">
                            <a:extLst>
                              <a:ext uri="{A12FA001-AC4F-418D-AE19-62706E023703}">
                                <ahyp:hlinkClr xmlns:ahyp="http://schemas.microsoft.com/office/drawing/2018/hyperlinkcolor" val="tx"/>
                              </a:ext>
                            </a:extLst>
                          </a:hlinkClick>
                        </a:rPr>
                        <a:t>https://welcome-kochi.jp</a:t>
                      </a:r>
                      <a:endParaRPr lang="en-US" sz="600" b="0" i="0" u="sng" strike="noStrike" dirty="0">
                        <a:solidFill>
                          <a:schemeClr val="tx1"/>
                        </a:solidFill>
                        <a:effectLst/>
                        <a:latin typeface="メイリオ" panose="020B0604030504040204" pitchFamily="50" charset="-128"/>
                        <a:ea typeface="メイリオ" panose="020B0604030504040204" pitchFamily="50" charset="-128"/>
                      </a:endParaRPr>
                    </a:p>
                    <a:p>
                      <a:pPr algn="ctr" fontAlgn="b"/>
                      <a:r>
                        <a:rPr lang="en-US" sz="600" u="sng" strike="noStrike" dirty="0">
                          <a:solidFill>
                            <a:schemeClr val="tx1"/>
                          </a:solidFill>
                          <a:effectLst/>
                          <a:latin typeface="メイリオ" panose="020B0604030504040204" pitchFamily="50" charset="-128"/>
                          <a:ea typeface="メイリオ" panose="020B0604030504040204" pitchFamily="50" charset="-128"/>
                        </a:rPr>
                        <a:t>pamphlet/school-excursion.pdf</a:t>
                      </a:r>
                      <a:endParaRPr lang="en-US" sz="600" b="0" i="0" u="sng"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ja-JP" altLang="en-US" sz="600" u="none" strike="noStrike" dirty="0">
                          <a:solidFill>
                            <a:schemeClr val="tx1"/>
                          </a:solidFill>
                          <a:effectLst/>
                          <a:latin typeface="メイリオ" panose="020B0604030504040204" pitchFamily="50" charset="-128"/>
                          <a:ea typeface="メイリオ" panose="020B0604030504040204" pitchFamily="50" charset="-128"/>
                        </a:rPr>
                        <a:t>仁淀ブルー観光協議会</a:t>
                      </a:r>
                      <a:r>
                        <a:rPr lang="en-US" altLang="ja-JP" sz="600" u="none" strike="noStrike" dirty="0">
                          <a:solidFill>
                            <a:schemeClr val="tx1"/>
                          </a:solidFill>
                          <a:effectLst/>
                          <a:latin typeface="メイリオ" panose="020B0604030504040204" pitchFamily="50" charset="-128"/>
                          <a:ea typeface="メイリオ" panose="020B0604030504040204" pitchFamily="50" charset="-128"/>
                        </a:rPr>
                        <a:t>HP</a:t>
                      </a:r>
                      <a:endParaRPr lang="en-US" altLang="ja-JP" sz="600" b="0" i="0" u="none" strike="noStrike" dirty="0">
                        <a:solidFill>
                          <a:schemeClr val="tx1"/>
                        </a:solidFill>
                        <a:effectLst/>
                        <a:latin typeface="メイリオ" panose="020B0604030504040204" pitchFamily="50" charset="-128"/>
                        <a:ea typeface="メイリオ" panose="020B0604030504040204" pitchFamily="50" charset="-128"/>
                      </a:endParaRPr>
                    </a:p>
                    <a:p>
                      <a:pPr algn="ctr" fontAlgn="ctr"/>
                      <a:r>
                        <a:rPr lang="ja-JP" altLang="en-US" sz="600" u="none" strike="noStrike" dirty="0">
                          <a:solidFill>
                            <a:schemeClr val="tx1"/>
                          </a:solidFill>
                          <a:effectLst/>
                          <a:latin typeface="メイリオ" panose="020B0604030504040204" pitchFamily="50" charset="-128"/>
                          <a:ea typeface="メイリオ" panose="020B0604030504040204" pitchFamily="50" charset="-128"/>
                        </a:rPr>
                        <a:t>旅行会社・メディア向け</a:t>
                      </a:r>
                      <a:endParaRPr lang="en-US" altLang="ja-JP" sz="600" u="none" strike="noStrike" dirty="0">
                        <a:solidFill>
                          <a:schemeClr val="tx1"/>
                        </a:solidFill>
                        <a:effectLst/>
                        <a:latin typeface="メイリオ" panose="020B0604030504040204" pitchFamily="50" charset="-128"/>
                        <a:ea typeface="メイリオ" panose="020B0604030504040204" pitchFamily="50" charset="-128"/>
                      </a:endParaRPr>
                    </a:p>
                    <a:p>
                      <a:pPr algn="ctr" fontAlgn="ctr"/>
                      <a:r>
                        <a:rPr lang="ja-JP" altLang="en-US" sz="600" u="none" strike="noStrike" dirty="0">
                          <a:solidFill>
                            <a:schemeClr val="tx1"/>
                          </a:solidFill>
                          <a:effectLst/>
                          <a:latin typeface="メイリオ" panose="020B0604030504040204" pitchFamily="50" charset="-128"/>
                          <a:ea typeface="メイリオ" panose="020B0604030504040204" pitchFamily="50" charset="-128"/>
                        </a:rPr>
                        <a:t>ページ</a:t>
                      </a:r>
                      <a:endParaRPr lang="ja-JP" altLang="en-US" sz="600" b="0" i="0" u="none" strike="noStrike" dirty="0">
                        <a:solidFill>
                          <a:schemeClr val="tx1"/>
                        </a:solidFill>
                        <a:effectLst/>
                        <a:latin typeface="メイリオ" panose="020B0604030504040204" pitchFamily="50" charset="-128"/>
                        <a:ea typeface="メイリオ" panose="020B0604030504040204" pitchFamily="50" charset="-128"/>
                      </a:endParaRPr>
                    </a:p>
                    <a:p>
                      <a:pPr algn="ctr" fontAlgn="ctr"/>
                      <a:r>
                        <a:rPr lang="en-US" sz="600" u="sng" strike="noStrike" dirty="0">
                          <a:solidFill>
                            <a:schemeClr val="tx1"/>
                          </a:solidFill>
                          <a:effectLst/>
                          <a:latin typeface="メイリオ" panose="020B0604030504040204" pitchFamily="50" charset="-128"/>
                          <a:ea typeface="メイリオ" panose="020B0604030504040204" pitchFamily="50" charset="-128"/>
                        </a:rPr>
                        <a:t>https://niyodoblue.jp/agent/</a:t>
                      </a:r>
                      <a:endParaRPr lang="en-US" sz="600" b="0" i="0" u="sng" strike="noStrike" dirty="0">
                        <a:solidFill>
                          <a:schemeClr val="tx1"/>
                        </a:solidFill>
                        <a:effectLst/>
                        <a:latin typeface="メイリオ" panose="020B0604030504040204" pitchFamily="50" charset="-128"/>
                        <a:ea typeface="メイリオ" panose="020B0604030504040204" pitchFamily="50" charset="-128"/>
                      </a:endParaRPr>
                    </a:p>
                    <a:p>
                      <a:pPr algn="ctr" fontAlgn="ctr"/>
                      <a:r>
                        <a:rPr lang="ja-JP" altLang="en-US" sz="600" u="none" strike="noStrike" dirty="0">
                          <a:solidFill>
                            <a:schemeClr val="tx1"/>
                          </a:solidFill>
                          <a:effectLst/>
                          <a:latin typeface="メイリオ" panose="020B0604030504040204" pitchFamily="50" charset="-128"/>
                          <a:ea typeface="メイリオ" panose="020B0604030504040204" pitchFamily="50" charset="-128"/>
                        </a:rPr>
                        <a:t>　</a:t>
                      </a:r>
                      <a:endParaRPr lang="ja-JP" altLang="en-US" sz="6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zh-CN" altLang="en-US" sz="600" u="none" strike="noStrike" dirty="0">
                          <a:solidFill>
                            <a:schemeClr val="tx1"/>
                          </a:solidFill>
                          <a:effectLst/>
                          <a:latin typeface="メイリオ" panose="020B0604030504040204" pitchFamily="50" charset="-128"/>
                          <a:ea typeface="メイリオ" panose="020B0604030504040204" pitchFamily="50" charset="-128"/>
                        </a:rPr>
                        <a:t>奥四万十高知</a:t>
                      </a:r>
                      <a:r>
                        <a:rPr lang="en-US" altLang="zh-CN" sz="600" u="none" strike="noStrike" dirty="0">
                          <a:solidFill>
                            <a:schemeClr val="tx1"/>
                          </a:solidFill>
                          <a:effectLst/>
                          <a:latin typeface="メイリオ" panose="020B0604030504040204" pitchFamily="50" charset="-128"/>
                          <a:ea typeface="メイリオ" panose="020B0604030504040204" pitchFamily="50" charset="-128"/>
                        </a:rPr>
                        <a:t>HP</a:t>
                      </a:r>
                      <a:endParaRPr lang="en-US" altLang="zh-CN" sz="600" b="0" i="0" u="none" strike="noStrike" dirty="0">
                        <a:solidFill>
                          <a:schemeClr val="tx1"/>
                        </a:solidFill>
                        <a:effectLst/>
                        <a:latin typeface="メイリオ" panose="020B0604030504040204" pitchFamily="50" charset="-128"/>
                        <a:ea typeface="メイリオ" panose="020B0604030504040204" pitchFamily="50" charset="-128"/>
                      </a:endParaRPr>
                    </a:p>
                    <a:p>
                      <a:pPr algn="ctr" fontAlgn="ctr"/>
                      <a:r>
                        <a:rPr lang="en-US" sz="600" u="sng" strike="noStrike" dirty="0">
                          <a:solidFill>
                            <a:schemeClr val="tx1"/>
                          </a:solidFill>
                          <a:effectLst/>
                          <a:latin typeface="メイリオ" panose="020B0604030504040204" pitchFamily="50" charset="-128"/>
                          <a:ea typeface="メイリオ" panose="020B0604030504040204" pitchFamily="50" charset="-128"/>
                          <a:hlinkClick r:id="rId16">
                            <a:extLst>
                              <a:ext uri="{A12FA001-AC4F-418D-AE19-62706E023703}">
                                <ahyp:hlinkClr xmlns:ahyp="http://schemas.microsoft.com/office/drawing/2018/hyperlinkcolor" val="tx"/>
                              </a:ext>
                            </a:extLst>
                          </a:hlinkClick>
                        </a:rPr>
                        <a:t>https://okushimanto.jp/</a:t>
                      </a:r>
                    </a:p>
                    <a:p>
                      <a:pPr algn="ctr" fontAlgn="ctr"/>
                      <a:r>
                        <a:rPr lang="en-US" sz="600" u="sng" strike="noStrike" dirty="0" err="1">
                          <a:solidFill>
                            <a:schemeClr val="tx1"/>
                          </a:solidFill>
                          <a:effectLst/>
                          <a:latin typeface="メイリオ" panose="020B0604030504040204" pitchFamily="50" charset="-128"/>
                          <a:ea typeface="メイリオ" panose="020B0604030504040204" pitchFamily="50" charset="-128"/>
                          <a:hlinkClick r:id="rId16">
                            <a:extLst>
                              <a:ext uri="{A12FA001-AC4F-418D-AE19-62706E023703}">
                                <ahyp:hlinkClr xmlns:ahyp="http://schemas.microsoft.com/office/drawing/2018/hyperlinkcolor" val="tx"/>
                              </a:ext>
                            </a:extLst>
                          </a:hlinkClick>
                        </a:rPr>
                        <a:t>group</a:t>
                      </a:r>
                      <a:r>
                        <a:rPr lang="en-US" sz="600" u="sng" strike="noStrike" dirty="0" err="1">
                          <a:solidFill>
                            <a:schemeClr val="tx1"/>
                          </a:solidFill>
                          <a:effectLst/>
                          <a:latin typeface="メイリオ" panose="020B0604030504040204" pitchFamily="50" charset="-128"/>
                          <a:ea typeface="メイリオ" panose="020B0604030504040204" pitchFamily="50" charset="-128"/>
                        </a:rPr>
                        <a:t>ーtrip</a:t>
                      </a:r>
                      <a:endParaRPr lang="en-US" sz="600" b="0" i="0" u="sng" strike="noStrike" dirty="0">
                        <a:solidFill>
                          <a:schemeClr val="tx1"/>
                        </a:solidFill>
                        <a:effectLst/>
                        <a:latin typeface="メイリオ" panose="020B0604030504040204" pitchFamily="50" charset="-128"/>
                        <a:ea typeface="メイリオ" panose="020B0604030504040204" pitchFamily="50" charset="-128"/>
                      </a:endParaRPr>
                    </a:p>
                    <a:p>
                      <a:pPr algn="ctr" fontAlgn="ctr"/>
                      <a:r>
                        <a:rPr lang="ja-JP" altLang="en-US" sz="600" u="none" strike="noStrike" dirty="0">
                          <a:solidFill>
                            <a:schemeClr val="tx1"/>
                          </a:solidFill>
                          <a:effectLst/>
                          <a:latin typeface="メイリオ" panose="020B0604030504040204" pitchFamily="50" charset="-128"/>
                          <a:ea typeface="メイリオ" panose="020B0604030504040204" pitchFamily="50" charset="-128"/>
                        </a:rPr>
                        <a:t>　</a:t>
                      </a:r>
                      <a:endParaRPr lang="ja-JP" altLang="en-US" sz="6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ja-JP" altLang="en-US" sz="600" u="none" strike="noStrike" dirty="0">
                          <a:solidFill>
                            <a:schemeClr val="tx1"/>
                          </a:solidFill>
                          <a:effectLst/>
                          <a:latin typeface="メイリオ" panose="020B0604030504040204" pitchFamily="50" charset="-128"/>
                          <a:ea typeface="メイリオ" panose="020B0604030504040204" pitchFamily="50" charset="-128"/>
                        </a:rPr>
                        <a:t>幡多広域観光協議会</a:t>
                      </a:r>
                      <a:r>
                        <a:rPr lang="en-US" altLang="ja-JP" sz="600" u="none" strike="noStrike" dirty="0">
                          <a:solidFill>
                            <a:schemeClr val="tx1"/>
                          </a:solidFill>
                          <a:effectLst/>
                          <a:latin typeface="メイリオ" panose="020B0604030504040204" pitchFamily="50" charset="-128"/>
                          <a:ea typeface="メイリオ" panose="020B0604030504040204" pitchFamily="50" charset="-128"/>
                        </a:rPr>
                        <a:t>HP</a:t>
                      </a:r>
                    </a:p>
                    <a:p>
                      <a:pPr algn="ctr" fontAlgn="ctr"/>
                      <a:r>
                        <a:rPr lang="ja-JP" altLang="en-US" sz="600" u="none" strike="noStrike" dirty="0">
                          <a:solidFill>
                            <a:schemeClr val="tx1"/>
                          </a:solidFill>
                          <a:effectLst/>
                          <a:latin typeface="メイリオ" panose="020B0604030504040204" pitchFamily="50" charset="-128"/>
                          <a:ea typeface="メイリオ" panose="020B0604030504040204" pitchFamily="50" charset="-128"/>
                        </a:rPr>
                        <a:t>「はた旅」</a:t>
                      </a:r>
                      <a:endParaRPr lang="ja-JP" altLang="en-US" sz="600" b="0" i="0" u="none" strike="noStrike" dirty="0">
                        <a:solidFill>
                          <a:schemeClr val="tx1"/>
                        </a:solidFill>
                        <a:effectLst/>
                        <a:latin typeface="メイリオ" panose="020B0604030504040204" pitchFamily="50" charset="-128"/>
                        <a:ea typeface="メイリオ" panose="020B0604030504040204" pitchFamily="50" charset="-128"/>
                      </a:endParaRPr>
                    </a:p>
                    <a:p>
                      <a:pPr algn="ctr" fontAlgn="ctr"/>
                      <a:r>
                        <a:rPr lang="ja-JP" altLang="en-US" sz="600" u="none" strike="noStrike" dirty="0">
                          <a:solidFill>
                            <a:schemeClr val="tx1"/>
                          </a:solidFill>
                          <a:effectLst/>
                          <a:latin typeface="メイリオ" panose="020B0604030504040204" pitchFamily="50" charset="-128"/>
                          <a:ea typeface="メイリオ" panose="020B0604030504040204" pitchFamily="50" charset="-128"/>
                        </a:rPr>
                        <a:t>教育・団体旅行サイト</a:t>
                      </a:r>
                      <a:endParaRPr lang="ja-JP" altLang="en-US" sz="600" b="0" i="0" u="none" strike="noStrike" dirty="0">
                        <a:solidFill>
                          <a:schemeClr val="tx1"/>
                        </a:solidFill>
                        <a:effectLst/>
                        <a:latin typeface="メイリオ" panose="020B0604030504040204" pitchFamily="50" charset="-128"/>
                        <a:ea typeface="メイリオ" panose="020B0604030504040204" pitchFamily="50" charset="-128"/>
                      </a:endParaRPr>
                    </a:p>
                    <a:p>
                      <a:pPr algn="ctr" fontAlgn="ctr"/>
                      <a:r>
                        <a:rPr lang="en-US" sz="600" u="none" strike="noStrike" dirty="0">
                          <a:solidFill>
                            <a:schemeClr val="tx1"/>
                          </a:solidFill>
                          <a:effectLst/>
                          <a:latin typeface="メイリオ" panose="020B0604030504040204" pitchFamily="50" charset="-128"/>
                          <a:ea typeface="メイリオ" panose="020B0604030504040204" pitchFamily="50" charset="-128"/>
                          <a:hlinkClick r:id="rId17">
                            <a:extLst>
                              <a:ext uri="{A12FA001-AC4F-418D-AE19-62706E023703}">
                                <ahyp:hlinkClr xmlns:ahyp="http://schemas.microsoft.com/office/drawing/2018/hyperlinkcolor" val="tx"/>
                              </a:ext>
                            </a:extLst>
                          </a:hlinkClick>
                        </a:rPr>
                        <a:t>https://koiki.hata-kochi.jp/</a:t>
                      </a:r>
                      <a:endParaRPr lang="en-US" sz="600" b="0" i="0" u="none" strike="noStrike" dirty="0">
                        <a:solidFill>
                          <a:schemeClr val="tx1"/>
                        </a:solidFill>
                        <a:effectLst/>
                        <a:latin typeface="メイリオ" panose="020B0604030504040204" pitchFamily="50" charset="-128"/>
                        <a:ea typeface="メイリオ" panose="020B0604030504040204" pitchFamily="50" charset="-128"/>
                      </a:endParaRPr>
                    </a:p>
                    <a:p>
                      <a:pPr algn="ctr" fontAlgn="ctr"/>
                      <a:r>
                        <a:rPr lang="ja-JP" altLang="en-US" sz="600" u="none" strike="noStrike" dirty="0">
                          <a:solidFill>
                            <a:schemeClr val="tx1"/>
                          </a:solidFill>
                          <a:effectLst/>
                          <a:latin typeface="メイリオ" panose="020B0604030504040204" pitchFamily="50" charset="-128"/>
                          <a:ea typeface="メイリオ" panose="020B0604030504040204" pitchFamily="50" charset="-128"/>
                        </a:rPr>
                        <a:t>　</a:t>
                      </a:r>
                      <a:endParaRPr lang="ja-JP" altLang="en-US" sz="6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extLst>
                  <a:ext uri="{0D108BD9-81ED-4DB2-BD59-A6C34878D82A}">
                    <a16:rowId xmlns:a16="http://schemas.microsoft.com/office/drawing/2014/main" val="2025712194"/>
                  </a:ext>
                </a:extLst>
              </a:tr>
              <a:tr h="304331">
                <a:tc>
                  <a:txBody>
                    <a:bodyPr/>
                    <a:lstStyle/>
                    <a:p>
                      <a:pPr algn="ctr" fontAlgn="ctr"/>
                      <a:r>
                        <a:rPr lang="ja-JP" altLang="en-US" sz="700" u="none" strike="noStrike" dirty="0">
                          <a:effectLst/>
                        </a:rPr>
                        <a:t>構成市町村</a:t>
                      </a:r>
                      <a:endParaRPr lang="ja-JP" altLang="en-US" sz="700" b="1" i="0" u="none" strike="noStrike" dirty="0">
                        <a:solidFill>
                          <a:srgbClr val="000000"/>
                        </a:solidFill>
                        <a:effectLst/>
                        <a:latin typeface="Meiryo UI" panose="020B0604030504040204" pitchFamily="50" charset="-128"/>
                        <a:ea typeface="Meiryo UI" panose="020B0604030504040204" pitchFamily="50" charset="-128"/>
                      </a:endParaRPr>
                    </a:p>
                  </a:txBody>
                  <a:tcPr marL="3050" marR="3050" marT="3050" marB="0" anchor="ctr"/>
                </a:tc>
                <a:tc>
                  <a:txBody>
                    <a:bodyPr/>
                    <a:lstStyle/>
                    <a:p>
                      <a:pPr algn="l" fontAlgn="ctr"/>
                      <a:r>
                        <a:rPr lang="ja-JP" altLang="en-US" sz="500" u="none" strike="noStrike" dirty="0">
                          <a:solidFill>
                            <a:schemeClr val="tx1"/>
                          </a:solidFill>
                          <a:effectLst/>
                          <a:latin typeface="メイリオ" panose="020B0604030504040204" pitchFamily="50" charset="-128"/>
                          <a:ea typeface="メイリオ" panose="020B0604030504040204" pitchFamily="50" charset="-128"/>
                        </a:rPr>
                        <a:t> 安芸市・室戸市・東洋町・奈半利町・</a:t>
                      </a:r>
                      <a:br>
                        <a:rPr lang="en-US" altLang="ja-JP" sz="500" u="none" strike="noStrike" dirty="0">
                          <a:solidFill>
                            <a:schemeClr val="tx1"/>
                          </a:solidFill>
                          <a:effectLst/>
                          <a:latin typeface="メイリオ" panose="020B0604030504040204" pitchFamily="50" charset="-128"/>
                          <a:ea typeface="メイリオ" panose="020B0604030504040204" pitchFamily="50" charset="-128"/>
                        </a:rPr>
                      </a:br>
                      <a:r>
                        <a:rPr lang="ja-JP" altLang="en-US" sz="500" u="none" strike="noStrike" dirty="0">
                          <a:solidFill>
                            <a:schemeClr val="tx1"/>
                          </a:solidFill>
                          <a:effectLst/>
                          <a:latin typeface="メイリオ" panose="020B0604030504040204" pitchFamily="50" charset="-128"/>
                          <a:ea typeface="メイリオ" panose="020B0604030504040204" pitchFamily="50" charset="-128"/>
                        </a:rPr>
                        <a:t>  田野町・安田町・芸西村・北川村・</a:t>
                      </a:r>
                      <a:endParaRPr lang="en-US" altLang="ja-JP" sz="500" u="none" strike="noStrike" dirty="0">
                        <a:solidFill>
                          <a:schemeClr val="tx1"/>
                        </a:solidFill>
                        <a:effectLst/>
                        <a:latin typeface="メイリオ" panose="020B0604030504040204" pitchFamily="50" charset="-128"/>
                        <a:ea typeface="メイリオ" panose="020B0604030504040204" pitchFamily="50" charset="-128"/>
                      </a:endParaRPr>
                    </a:p>
                    <a:p>
                      <a:pPr algn="l" fontAlgn="ctr"/>
                      <a:r>
                        <a:rPr lang="ja-JP" altLang="en-US" sz="500" u="none" strike="noStrike" dirty="0">
                          <a:solidFill>
                            <a:schemeClr val="tx1"/>
                          </a:solidFill>
                          <a:effectLst/>
                          <a:latin typeface="メイリオ" panose="020B0604030504040204" pitchFamily="50" charset="-128"/>
                          <a:ea typeface="メイリオ" panose="020B0604030504040204" pitchFamily="50" charset="-128"/>
                        </a:rPr>
                        <a:t> 馬路村</a:t>
                      </a:r>
                      <a:endParaRPr lang="ja-JP" altLang="en-US" sz="5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ja-JP" altLang="en-US" sz="500" u="none" strike="noStrike" dirty="0">
                          <a:solidFill>
                            <a:schemeClr val="tx1"/>
                          </a:solidFill>
                          <a:effectLst/>
                          <a:latin typeface="メイリオ" panose="020B0604030504040204" pitchFamily="50" charset="-128"/>
                          <a:ea typeface="メイリオ" panose="020B0604030504040204" pitchFamily="50" charset="-128"/>
                        </a:rPr>
                        <a:t>南国市・香南市・香美市</a:t>
                      </a:r>
                      <a:endParaRPr lang="ja-JP" altLang="en-US" sz="5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ja-JP" altLang="en-US" sz="500" u="none" strike="noStrike" dirty="0">
                          <a:solidFill>
                            <a:schemeClr val="tx1"/>
                          </a:solidFill>
                          <a:effectLst/>
                          <a:latin typeface="メイリオ" panose="020B0604030504040204" pitchFamily="50" charset="-128"/>
                          <a:ea typeface="メイリオ" panose="020B0604030504040204" pitchFamily="50" charset="-128"/>
                        </a:rPr>
                        <a:t>大豊町・土佐町・本山町・大川村</a:t>
                      </a:r>
                      <a:endParaRPr lang="ja-JP" altLang="en-US" sz="5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ja-JP" altLang="en-US" sz="500" u="none" strike="noStrike" dirty="0">
                          <a:solidFill>
                            <a:schemeClr val="tx1"/>
                          </a:solidFill>
                          <a:effectLst/>
                          <a:latin typeface="メイリオ" panose="020B0604030504040204" pitchFamily="50" charset="-128"/>
                          <a:ea typeface="メイリオ" panose="020B0604030504040204" pitchFamily="50" charset="-128"/>
                        </a:rPr>
                        <a:t>高知市</a:t>
                      </a:r>
                      <a:endParaRPr lang="ja-JP" altLang="en-US" sz="5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l" fontAlgn="ctr"/>
                      <a:r>
                        <a:rPr lang="ja-JP" altLang="en-US" sz="500" u="none" strike="noStrike" dirty="0">
                          <a:solidFill>
                            <a:schemeClr val="tx1"/>
                          </a:solidFill>
                          <a:effectLst/>
                          <a:latin typeface="メイリオ" panose="020B0604030504040204" pitchFamily="50" charset="-128"/>
                          <a:ea typeface="メイリオ" panose="020B0604030504040204" pitchFamily="50" charset="-128"/>
                        </a:rPr>
                        <a:t>　　土佐市・いの町・仁淀川町・</a:t>
                      </a:r>
                      <a:endParaRPr lang="en-US" altLang="ja-JP" sz="500" u="none" strike="noStrike" dirty="0">
                        <a:solidFill>
                          <a:schemeClr val="tx1"/>
                        </a:solidFill>
                        <a:effectLst/>
                        <a:latin typeface="メイリオ" panose="020B0604030504040204" pitchFamily="50" charset="-128"/>
                        <a:ea typeface="メイリオ" panose="020B0604030504040204" pitchFamily="50" charset="-128"/>
                      </a:endParaRPr>
                    </a:p>
                    <a:p>
                      <a:pPr algn="l" fontAlgn="ctr"/>
                      <a:r>
                        <a:rPr lang="ja-JP" altLang="en-US" sz="500" u="none" strike="noStrike" dirty="0">
                          <a:solidFill>
                            <a:schemeClr val="tx1"/>
                          </a:solidFill>
                          <a:effectLst/>
                          <a:latin typeface="メイリオ" panose="020B0604030504040204" pitchFamily="50" charset="-128"/>
                          <a:ea typeface="メイリオ" panose="020B0604030504040204" pitchFamily="50" charset="-128"/>
                        </a:rPr>
                        <a:t>　　佐川町・越知町・日高村</a:t>
                      </a:r>
                      <a:endParaRPr lang="ja-JP" altLang="en-US" sz="5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l" fontAlgn="ctr"/>
                      <a:r>
                        <a:rPr lang="ja-JP" altLang="en-US" sz="500" u="none" strike="noStrike" dirty="0">
                          <a:solidFill>
                            <a:schemeClr val="tx1"/>
                          </a:solidFill>
                          <a:effectLst/>
                          <a:latin typeface="メイリオ" panose="020B0604030504040204" pitchFamily="50" charset="-128"/>
                          <a:ea typeface="メイリオ" panose="020B0604030504040204" pitchFamily="50" charset="-128"/>
                        </a:rPr>
                        <a:t>　須崎市・津野町・梼原町・中土佐町・</a:t>
                      </a:r>
                      <a:endParaRPr lang="en-US" altLang="ja-JP" sz="500" u="none" strike="noStrike" dirty="0">
                        <a:solidFill>
                          <a:schemeClr val="tx1"/>
                        </a:solidFill>
                        <a:effectLst/>
                        <a:latin typeface="メイリオ" panose="020B0604030504040204" pitchFamily="50" charset="-128"/>
                        <a:ea typeface="メイリオ" panose="020B0604030504040204" pitchFamily="50" charset="-128"/>
                      </a:endParaRPr>
                    </a:p>
                    <a:p>
                      <a:pPr algn="l" fontAlgn="ctr"/>
                      <a:r>
                        <a:rPr lang="ja-JP" altLang="en-US" sz="500" u="none" strike="noStrike" dirty="0">
                          <a:solidFill>
                            <a:schemeClr val="tx1"/>
                          </a:solidFill>
                          <a:effectLst/>
                          <a:latin typeface="メイリオ" panose="020B0604030504040204" pitchFamily="50" charset="-128"/>
                          <a:ea typeface="メイリオ" panose="020B0604030504040204" pitchFamily="50" charset="-128"/>
                        </a:rPr>
                        <a:t>　四万十町</a:t>
                      </a:r>
                      <a:endParaRPr lang="ja-JP" altLang="en-US" sz="5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ja-JP" altLang="en-US" sz="500" u="none" strike="noStrike" dirty="0">
                          <a:solidFill>
                            <a:schemeClr val="tx1"/>
                          </a:solidFill>
                          <a:effectLst/>
                          <a:latin typeface="メイリオ" panose="020B0604030504040204" pitchFamily="50" charset="-128"/>
                          <a:ea typeface="メイリオ" panose="020B0604030504040204" pitchFamily="50" charset="-128"/>
                        </a:rPr>
                        <a:t>四万十市・黒潮町・三原町・</a:t>
                      </a:r>
                      <a:endParaRPr lang="en-US" altLang="ja-JP" sz="500" u="none" strike="noStrike" dirty="0">
                        <a:solidFill>
                          <a:schemeClr val="tx1"/>
                        </a:solidFill>
                        <a:effectLst/>
                        <a:latin typeface="メイリオ" panose="020B0604030504040204" pitchFamily="50" charset="-128"/>
                        <a:ea typeface="メイリオ" panose="020B0604030504040204" pitchFamily="50" charset="-128"/>
                      </a:endParaRPr>
                    </a:p>
                    <a:p>
                      <a:pPr algn="ctr" fontAlgn="ctr"/>
                      <a:r>
                        <a:rPr lang="ja-JP" altLang="en-US" sz="500" u="none" strike="noStrike" dirty="0">
                          <a:solidFill>
                            <a:schemeClr val="tx1"/>
                          </a:solidFill>
                          <a:effectLst/>
                          <a:latin typeface="メイリオ" panose="020B0604030504040204" pitchFamily="50" charset="-128"/>
                          <a:ea typeface="メイリオ" panose="020B0604030504040204" pitchFamily="50" charset="-128"/>
                        </a:rPr>
                        <a:t>宿毛市・土佐清水市・大月町</a:t>
                      </a:r>
                      <a:endParaRPr lang="ja-JP" altLang="en-US" sz="5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nchor="ctr"/>
                </a:tc>
                <a:extLst>
                  <a:ext uri="{0D108BD9-81ED-4DB2-BD59-A6C34878D82A}">
                    <a16:rowId xmlns:a16="http://schemas.microsoft.com/office/drawing/2014/main" val="1147061544"/>
                  </a:ext>
                </a:extLst>
              </a:tr>
              <a:tr h="1120406">
                <a:tc>
                  <a:txBody>
                    <a:bodyPr/>
                    <a:lstStyle/>
                    <a:p>
                      <a:pPr algn="ctr" fontAlgn="ctr"/>
                      <a:r>
                        <a:rPr lang="ja-JP" altLang="en-US" sz="700" u="none" strike="noStrike" dirty="0">
                          <a:effectLst/>
                        </a:rPr>
                        <a:t>特色</a:t>
                      </a:r>
                      <a:endParaRPr lang="ja-JP" altLang="en-US" sz="700" b="1" i="0" u="none" strike="noStrike" dirty="0">
                        <a:solidFill>
                          <a:srgbClr val="000000"/>
                        </a:solidFill>
                        <a:effectLst/>
                        <a:latin typeface="Meiryo UI" panose="020B0604030504040204" pitchFamily="50" charset="-128"/>
                        <a:ea typeface="Meiryo UI" panose="020B0604030504040204" pitchFamily="50" charset="-128"/>
                      </a:endParaRPr>
                    </a:p>
                  </a:txBody>
                  <a:tcPr marL="3050" marR="3050" marT="3050" marB="0" anchor="ctr"/>
                </a:tc>
                <a:tc>
                  <a:txBody>
                    <a:bodyPr/>
                    <a:lstStyle/>
                    <a:p>
                      <a:pPr algn="l" fontAlgn="t"/>
                      <a:r>
                        <a:rPr lang="ja-JP" altLang="en-US" sz="600" u="none" strike="noStrike" dirty="0">
                          <a:effectLst/>
                          <a:latin typeface="メイリオ" panose="020B0604030504040204" pitchFamily="50" charset="-128"/>
                          <a:ea typeface="メイリオ" panose="020B0604030504040204" pitchFamily="50" charset="-128"/>
                        </a:rPr>
                        <a:t>市町村ごとに、農村・漁村</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海・川</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・山間部等、様々な職種の</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家業体験をすることが可能です</a:t>
                      </a:r>
                      <a:br>
                        <a:rPr lang="ja-JP" altLang="en-US" sz="600" u="none" strike="noStrike" dirty="0">
                          <a:effectLst/>
                          <a:latin typeface="メイリオ" panose="020B0604030504040204" pitchFamily="50" charset="-128"/>
                          <a:ea typeface="メイリオ" panose="020B0604030504040204" pitchFamily="50" charset="-128"/>
                        </a:rPr>
                      </a:br>
                      <a:endParaRPr lang="ja-JP" altLang="en-US" sz="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050" marR="3050" marT="3050" marB="0"/>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600" u="none" strike="noStrike" dirty="0">
                          <a:solidFill>
                            <a:schemeClr val="tx1"/>
                          </a:solidFill>
                          <a:effectLst/>
                          <a:latin typeface="メイリオ" panose="020B0604030504040204" pitchFamily="50" charset="-128"/>
                          <a:ea typeface="メイリオ" panose="020B0604030504040204" pitchFamily="50" charset="-128"/>
                        </a:rPr>
                        <a:t>高知龍馬空港周辺エリアのため、アクセスしやすい。また近隣エリアと組み合わせることができ、道の駅など立ち寄り場所も多い。平和学習や防災学習などが体験できます。</a:t>
                      </a:r>
                      <a:endParaRPr lang="ja-JP" altLang="en-US" sz="600" b="0" i="0" u="none" strike="noStrike" dirty="0">
                        <a:solidFill>
                          <a:schemeClr val="tx1"/>
                        </a:solidFill>
                        <a:effectLst/>
                        <a:latin typeface="メイリオ" panose="020B0604030504040204" pitchFamily="50" charset="-128"/>
                        <a:ea typeface="メイリオ" panose="020B0604030504040204" pitchFamily="50" charset="-128"/>
                      </a:endParaRPr>
                    </a:p>
                    <a:p>
                      <a:pPr algn="l" fontAlgn="t"/>
                      <a:endParaRPr lang="ja-JP" altLang="en-US" sz="600" b="0" i="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tc>
                <a:tc>
                  <a:txBody>
                    <a:bodyPr/>
                    <a:lstStyle/>
                    <a:p>
                      <a:pPr algn="l" fontAlgn="t"/>
                      <a:r>
                        <a:rPr lang="ja-JP" altLang="en-US" sz="600" u="none" strike="noStrike" dirty="0">
                          <a:effectLst/>
                          <a:latin typeface="メイリオ" panose="020B0604030504040204" pitchFamily="50" charset="-128"/>
                          <a:ea typeface="メイリオ" panose="020B0604030504040204" pitchFamily="50" charset="-128"/>
                        </a:rPr>
                        <a:t>標高</a:t>
                      </a:r>
                      <a:r>
                        <a:rPr lang="en-US" altLang="ja-JP" sz="600" u="none" strike="noStrike" dirty="0">
                          <a:effectLst/>
                          <a:latin typeface="メイリオ" panose="020B0604030504040204" pitchFamily="50" charset="-128"/>
                          <a:ea typeface="メイリオ" panose="020B0604030504040204" pitchFamily="50" charset="-128"/>
                        </a:rPr>
                        <a:t>200m</a:t>
                      </a:r>
                      <a:r>
                        <a:rPr lang="ja-JP" altLang="en-US" sz="600" u="none" strike="noStrike" dirty="0">
                          <a:effectLst/>
                          <a:latin typeface="メイリオ" panose="020B0604030504040204" pitchFamily="50" charset="-128"/>
                          <a:ea typeface="メイリオ" panose="020B0604030504040204" pitchFamily="50" charset="-128"/>
                        </a:rPr>
                        <a:t>から</a:t>
                      </a:r>
                      <a:r>
                        <a:rPr lang="en-US" altLang="ja-JP" sz="600" u="none" strike="noStrike" dirty="0">
                          <a:effectLst/>
                          <a:latin typeface="メイリオ" panose="020B0604030504040204" pitchFamily="50" charset="-128"/>
                          <a:ea typeface="メイリオ" panose="020B0604030504040204" pitchFamily="50" charset="-128"/>
                        </a:rPr>
                        <a:t>800m</a:t>
                      </a:r>
                      <a:r>
                        <a:rPr lang="ja-JP" altLang="en-US" sz="600" u="none" strike="noStrike" dirty="0">
                          <a:effectLst/>
                          <a:latin typeface="メイリオ" panose="020B0604030504040204" pitchFamily="50" charset="-128"/>
                          <a:ea typeface="メイリオ" panose="020B0604030504040204" pitchFamily="50" charset="-128"/>
                        </a:rPr>
                        <a:t>の急峻な山村で暮らす人々が受け継いできた生活や生産の営みをありのままに体験できます</a:t>
                      </a:r>
                      <a:endParaRPr lang="ja-JP" altLang="en-US" sz="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050" marR="3050" marT="3050" marB="0"/>
                </a:tc>
                <a:tc>
                  <a:txBody>
                    <a:bodyPr/>
                    <a:lstStyle/>
                    <a:p>
                      <a:pPr algn="l" fontAlgn="t"/>
                      <a:r>
                        <a:rPr lang="ja-JP" altLang="en-US" sz="600" u="none" strike="noStrike" dirty="0">
                          <a:effectLst/>
                          <a:latin typeface="メイリオ" panose="020B0604030504040204" pitchFamily="50" charset="-128"/>
                          <a:ea typeface="メイリオ" panose="020B0604030504040204" pitchFamily="50" charset="-128"/>
                        </a:rPr>
                        <a:t>自らの命を守る防災対策と、避難所運営</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中学生の役割</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を学ぶ防災体験プランがあります。高知市立南海中学校の</a:t>
                      </a:r>
                      <a:r>
                        <a:rPr lang="en-US" altLang="ja-JP" sz="600" u="none" strike="noStrike" dirty="0">
                          <a:effectLst/>
                          <a:latin typeface="メイリオ" panose="020B0604030504040204" pitchFamily="50" charset="-128"/>
                          <a:ea typeface="メイリオ" panose="020B0604030504040204" pitchFamily="50" charset="-128"/>
                        </a:rPr>
                        <a:t>NSP(Nankai Survival Project)</a:t>
                      </a:r>
                      <a:r>
                        <a:rPr lang="ja-JP" altLang="en-US" sz="600" u="none" strike="noStrike" dirty="0">
                          <a:effectLst/>
                          <a:latin typeface="メイリオ" panose="020B0604030504040204" pitchFamily="50" charset="-128"/>
                          <a:ea typeface="メイリオ" panose="020B0604030504040204" pitchFamily="50" charset="-128"/>
                        </a:rPr>
                        <a:t>実行委員会との意見交換で、防災意識を高められます。</a:t>
                      </a:r>
                      <a:br>
                        <a:rPr lang="ja-JP" altLang="en-US" sz="600" u="none" strike="noStrike" dirty="0">
                          <a:effectLst/>
                          <a:latin typeface="メイリオ" panose="020B0604030504040204" pitchFamily="50" charset="-128"/>
                          <a:ea typeface="メイリオ" panose="020B0604030504040204" pitchFamily="50" charset="-128"/>
                        </a:rPr>
                      </a:br>
                      <a:endParaRPr lang="ja-JP" altLang="en-US" sz="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050" marR="3050" marT="3050" marB="0"/>
                </a:tc>
                <a:tc>
                  <a:txBody>
                    <a:bodyPr/>
                    <a:lstStyle/>
                    <a:p>
                      <a:pPr algn="l" fontAlgn="t"/>
                      <a:r>
                        <a:rPr lang="ja-JP" altLang="en-US" sz="600" u="none" strike="noStrike" dirty="0">
                          <a:effectLst/>
                          <a:latin typeface="メイリオ" panose="020B0604030504040204" pitchFamily="50" charset="-128"/>
                          <a:ea typeface="メイリオ" panose="020B0604030504040204" pitchFamily="50" charset="-128"/>
                        </a:rPr>
                        <a:t>奇跡の清流と称される仁淀川での川アクティビティの他、自然散策や文化・食体験など、班分けしての選択体験が可能です。</a:t>
                      </a:r>
                      <a:endParaRPr lang="ja-JP" altLang="en-US" sz="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050" marR="3050" marT="3050" marB="0"/>
                </a:tc>
                <a:tc>
                  <a:txBody>
                    <a:bodyPr/>
                    <a:lstStyle/>
                    <a:p>
                      <a:pPr algn="l" fontAlgn="t"/>
                      <a:r>
                        <a:rPr lang="ja-JP" altLang="en-US" sz="600" u="none" strike="noStrike" dirty="0">
                          <a:effectLst/>
                          <a:latin typeface="メイリオ" panose="020B0604030504040204" pitchFamily="50" charset="-128"/>
                          <a:ea typeface="メイリオ" panose="020B0604030504040204" pitchFamily="50" charset="-128"/>
                        </a:rPr>
                        <a:t>奥四万十エリアは、四国カルストの山麓に源を発した日本最後の清流四万十川や、ニホンかわうその生息が最後に確認された新荘川が、流域に暮らす人々の生活に寄り添いながらゆったり流れ、やがて太平洋に注ぎ、芳醇な海を育む、環境に優しい地域です。そんな自然溢れる土地での体験や交流は、訪れた生徒様には忘れられない感動となるはずです。</a:t>
                      </a:r>
                      <a:endParaRPr lang="ja-JP" altLang="en-US" sz="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050" marR="3050" marT="3050" marB="0"/>
                </a:tc>
                <a:tc>
                  <a:txBody>
                    <a:bodyPr/>
                    <a:lstStyle/>
                    <a:p>
                      <a:pPr algn="l" fontAlgn="t"/>
                      <a:r>
                        <a:rPr lang="ja-JP" altLang="en-US" sz="600" u="none" strike="noStrike" dirty="0">
                          <a:effectLst/>
                          <a:latin typeface="メイリオ" panose="020B0604030504040204" pitchFamily="50" charset="-128"/>
                          <a:ea typeface="メイリオ" panose="020B0604030504040204" pitchFamily="50" charset="-128"/>
                        </a:rPr>
                        <a:t>清流四万十川をはじめ、自然豊かな幡多地域で、農業や漁業をはじめ豊かな田舎暮らしを体験できます。</a:t>
                      </a:r>
                      <a:endParaRPr lang="ja-JP" altLang="en-US" sz="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050" marR="3050" marT="3050" marB="0"/>
                </a:tc>
                <a:extLst>
                  <a:ext uri="{0D108BD9-81ED-4DB2-BD59-A6C34878D82A}">
                    <a16:rowId xmlns:a16="http://schemas.microsoft.com/office/drawing/2014/main" val="937305097"/>
                  </a:ext>
                </a:extLst>
              </a:tr>
              <a:tr h="1717473">
                <a:tc>
                  <a:txBody>
                    <a:bodyPr/>
                    <a:lstStyle/>
                    <a:p>
                      <a:pPr algn="ctr" fontAlgn="ctr"/>
                      <a:r>
                        <a:rPr lang="ja-JP" altLang="en-US" sz="700" u="none" strike="noStrike" dirty="0">
                          <a:effectLst/>
                        </a:rPr>
                        <a:t>団体可能体験</a:t>
                      </a:r>
                      <a:br>
                        <a:rPr lang="ja-JP" altLang="en-US" sz="700" u="none" strike="noStrike" dirty="0">
                          <a:effectLst/>
                        </a:rPr>
                      </a:br>
                      <a:r>
                        <a:rPr lang="ja-JP" altLang="en-US" sz="700" u="none" strike="noStrike" dirty="0">
                          <a:effectLst/>
                        </a:rPr>
                        <a:t>プログラム</a:t>
                      </a:r>
                      <a:endParaRPr lang="ja-JP" altLang="en-US" sz="700" b="1" i="0" u="none" strike="noStrike" dirty="0">
                        <a:solidFill>
                          <a:srgbClr val="000000"/>
                        </a:solidFill>
                        <a:effectLst/>
                        <a:latin typeface="Meiryo UI" panose="020B0604030504040204" pitchFamily="50" charset="-128"/>
                        <a:ea typeface="Meiryo UI" panose="020B0604030504040204" pitchFamily="50" charset="-128"/>
                      </a:endParaRPr>
                    </a:p>
                  </a:txBody>
                  <a:tcPr marL="3050" marR="3050" marT="3050" marB="0" anchor="ctr"/>
                </a:tc>
                <a:tc>
                  <a:txBody>
                    <a:bodyPr/>
                    <a:lstStyle/>
                    <a:p>
                      <a:pPr algn="l" fontAlgn="t"/>
                      <a:r>
                        <a:rPr lang="ja-JP" altLang="en-US" sz="600" u="none" strike="noStrike" dirty="0">
                          <a:effectLst/>
                          <a:latin typeface="メイリオ" panose="020B0604030504040204" pitchFamily="50" charset="-128"/>
                          <a:ea typeface="メイリオ" panose="020B0604030504040204" pitchFamily="50" charset="-128"/>
                        </a:rPr>
                        <a:t>○室戸世界ジオパーク</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en-US" altLang="ja-JP" sz="600" u="none" strike="noStrike" dirty="0">
                          <a:effectLst/>
                          <a:latin typeface="メイリオ" panose="020B0604030504040204" pitchFamily="50" charset="-128"/>
                          <a:ea typeface="メイリオ" panose="020B0604030504040204" pitchFamily="50" charset="-128"/>
                        </a:rPr>
                        <a:t>  (</a:t>
                      </a:r>
                      <a:r>
                        <a:rPr lang="ja-JP" altLang="en-US" sz="600" u="none" strike="noStrike" dirty="0">
                          <a:effectLst/>
                          <a:latin typeface="メイリオ" panose="020B0604030504040204" pitchFamily="50" charset="-128"/>
                          <a:ea typeface="メイリオ" panose="020B0604030504040204" pitchFamily="50" charset="-128"/>
                        </a:rPr>
                        <a:t>サイクリング</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室戸岬散策</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環境防災学習  等</a:t>
                      </a:r>
                      <a:r>
                        <a:rPr lang="en-US" altLang="ja-JP" sz="600" u="none" strike="noStrike" dirty="0">
                          <a:effectLst/>
                          <a:latin typeface="メイリオ" panose="020B0604030504040204" pitchFamily="50" charset="-128"/>
                          <a:ea typeface="メイリオ" panose="020B0604030504040204" pitchFamily="50" charset="-128"/>
                        </a:rPr>
                        <a:t>)</a:t>
                      </a:r>
                      <a:br>
                        <a:rPr lang="en-US" altLang="ja-JP" sz="600" u="none" strike="noStrike" dirty="0">
                          <a:effectLst/>
                          <a:latin typeface="メイリオ" panose="020B0604030504040204" pitchFamily="50" charset="-128"/>
                          <a:ea typeface="メイリオ" panose="020B0604030504040204" pitchFamily="50" charset="-128"/>
                        </a:rPr>
                      </a:b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マリン体験</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ドルフィンスイム</a:t>
                      </a:r>
                      <a:r>
                        <a:rPr lang="en-US" altLang="ja-JP" sz="600" u="none" strike="noStrike" dirty="0">
                          <a:effectLst/>
                          <a:latin typeface="メイリオ" panose="020B0604030504040204" pitchFamily="50" charset="-128"/>
                          <a:ea typeface="メイリオ" panose="020B0604030504040204" pitchFamily="50" charset="-128"/>
                        </a:rPr>
                        <a:t> - </a:t>
                      </a:r>
                      <a:r>
                        <a:rPr lang="ja-JP" altLang="en-US" sz="600" u="none" strike="noStrike" dirty="0">
                          <a:effectLst/>
                          <a:latin typeface="メイリオ" panose="020B0604030504040204" pitchFamily="50" charset="-128"/>
                          <a:ea typeface="メイリオ" panose="020B0604030504040204" pitchFamily="50" charset="-128"/>
                        </a:rPr>
                        <a:t>サーフィン </a:t>
                      </a:r>
                      <a:r>
                        <a:rPr lang="en-US" altLang="ja-JP" sz="600" u="none" strike="noStrike" dirty="0">
                          <a:effectLst/>
                          <a:latin typeface="メイリオ" panose="020B0604030504040204" pitchFamily="50" charset="-128"/>
                          <a:ea typeface="メイリオ" panose="020B0604030504040204" pitchFamily="50" charset="-128"/>
                        </a:rPr>
                        <a:t>- </a:t>
                      </a:r>
                      <a:r>
                        <a:rPr lang="ja-JP" altLang="en-US" sz="600" u="none" strike="noStrike" dirty="0">
                          <a:effectLst/>
                          <a:latin typeface="メイリオ" panose="020B0604030504040204" pitchFamily="50" charset="-128"/>
                          <a:ea typeface="メイリオ" panose="020B0604030504040204" pitchFamily="50" charset="-128"/>
                        </a:rPr>
                        <a:t>ジオサップ</a:t>
                      </a:r>
                      <a:r>
                        <a:rPr lang="en-US" altLang="ja-JP" sz="600" u="none" strike="noStrike" dirty="0">
                          <a:effectLst/>
                          <a:latin typeface="メイリオ" panose="020B0604030504040204" pitchFamily="50" charset="-128"/>
                          <a:ea typeface="メイリオ" panose="020B0604030504040204" pitchFamily="50" charset="-128"/>
                        </a:rPr>
                        <a:t>- </a:t>
                      </a:r>
                      <a:r>
                        <a:rPr lang="ja-JP" altLang="en-US" sz="600" u="none" strike="noStrike" dirty="0">
                          <a:effectLst/>
                          <a:latin typeface="メイリオ" panose="020B0604030504040204" pitchFamily="50" charset="-128"/>
                          <a:ea typeface="メイリオ" panose="020B0604030504040204" pitchFamily="50" charset="-128"/>
                        </a:rPr>
                        <a:t>シーカヤック・シュノーケリング</a:t>
                      </a:r>
                      <a:r>
                        <a:rPr lang="en-US" altLang="ja-JP" sz="600" u="none" strike="noStrike" dirty="0">
                          <a:effectLst/>
                          <a:latin typeface="メイリオ" panose="020B0604030504040204" pitchFamily="50" charset="-128"/>
                          <a:ea typeface="メイリオ" panose="020B0604030504040204" pitchFamily="50" charset="-128"/>
                        </a:rPr>
                        <a:t>- </a:t>
                      </a:r>
                      <a:r>
                        <a:rPr lang="ja-JP" altLang="en-US" sz="600" u="none" strike="noStrike" dirty="0">
                          <a:effectLst/>
                          <a:latin typeface="メイリオ" panose="020B0604030504040204" pitchFamily="50" charset="-128"/>
                          <a:ea typeface="メイリオ" panose="020B0604030504040204" pitchFamily="50" charset="-128"/>
                        </a:rPr>
                        <a:t>釣り 等</a:t>
                      </a:r>
                      <a:r>
                        <a:rPr lang="en-US" altLang="ja-JP" sz="600" u="none" strike="noStrike" dirty="0">
                          <a:effectLst/>
                          <a:latin typeface="メイリオ" panose="020B0604030504040204" pitchFamily="50" charset="-128"/>
                          <a:ea typeface="メイリオ" panose="020B0604030504040204" pitchFamily="50" charset="-128"/>
                        </a:rPr>
                        <a:t>)</a:t>
                      </a:r>
                      <a:br>
                        <a:rPr lang="en-US" altLang="ja-JP" sz="600" u="none" strike="noStrike" dirty="0">
                          <a:effectLst/>
                          <a:latin typeface="メイリオ" panose="020B0604030504040204" pitchFamily="50" charset="-128"/>
                          <a:ea typeface="メイリオ" panose="020B0604030504040204" pitchFamily="50" charset="-128"/>
                        </a:rPr>
                      </a:b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農林業体験</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en-US" altLang="ja-JP" sz="600" u="none" strike="noStrike" dirty="0">
                          <a:effectLst/>
                          <a:latin typeface="メイリオ" panose="020B0604030504040204" pitchFamily="50" charset="-128"/>
                          <a:ea typeface="メイリオ" panose="020B0604030504040204" pitchFamily="50" charset="-128"/>
                        </a:rPr>
                        <a:t>  (</a:t>
                      </a:r>
                      <a:r>
                        <a:rPr lang="ja-JP" altLang="en-US" sz="600" u="none" strike="noStrike" dirty="0">
                          <a:effectLst/>
                          <a:latin typeface="メイリオ" panose="020B0604030504040204" pitchFamily="50" charset="-128"/>
                          <a:ea typeface="メイリオ" panose="020B0604030504040204" pitchFamily="50" charset="-128"/>
                        </a:rPr>
                        <a:t>土佐備長炭作り</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ピーマンの</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en-US" altLang="ja-JP" sz="600" u="none" strike="noStrike" dirty="0">
                          <a:effectLst/>
                          <a:latin typeface="メイリオ" panose="020B0604030504040204" pitchFamily="50" charset="-128"/>
                          <a:ea typeface="メイリオ" panose="020B0604030504040204" pitchFamily="50" charset="-128"/>
                        </a:rPr>
                        <a:t>    </a:t>
                      </a:r>
                      <a:r>
                        <a:rPr lang="ja-JP" altLang="en-US" sz="600" u="none" strike="noStrike" dirty="0">
                          <a:effectLst/>
                          <a:latin typeface="メイリオ" panose="020B0604030504040204" pitchFamily="50" charset="-128"/>
                          <a:ea typeface="メイリオ" panose="020B0604030504040204" pitchFamily="50" charset="-128"/>
                        </a:rPr>
                        <a:t>収穫</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ナスの収穫  等</a:t>
                      </a:r>
                      <a:r>
                        <a:rPr lang="en-US" altLang="ja-JP" sz="600" u="none" strike="noStrike" dirty="0">
                          <a:effectLst/>
                          <a:latin typeface="メイリオ" panose="020B0604030504040204" pitchFamily="50" charset="-128"/>
                          <a:ea typeface="メイリオ" panose="020B0604030504040204" pitchFamily="50" charset="-128"/>
                        </a:rPr>
                        <a:t>)</a:t>
                      </a:r>
                      <a:br>
                        <a:rPr lang="en-US" altLang="ja-JP" sz="600" u="none" strike="noStrike" dirty="0">
                          <a:effectLst/>
                          <a:latin typeface="メイリオ" panose="020B0604030504040204" pitchFamily="50" charset="-128"/>
                          <a:ea typeface="メイリオ" panose="020B0604030504040204" pitchFamily="50" charset="-128"/>
                        </a:rPr>
                      </a:b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歴史文化体験</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en-US" altLang="ja-JP" sz="600" u="none" strike="noStrike" dirty="0">
                          <a:effectLst/>
                          <a:latin typeface="メイリオ" panose="020B0604030504040204" pitchFamily="50" charset="-128"/>
                          <a:ea typeface="メイリオ" panose="020B0604030504040204" pitchFamily="50" charset="-128"/>
                        </a:rPr>
                        <a:t>  (</a:t>
                      </a:r>
                      <a:r>
                        <a:rPr lang="ja-JP" altLang="en-US" sz="600" u="none" strike="noStrike" dirty="0">
                          <a:effectLst/>
                          <a:latin typeface="メイリオ" panose="020B0604030504040204" pitchFamily="50" charset="-128"/>
                          <a:ea typeface="メイリオ" panose="020B0604030504040204" pitchFamily="50" charset="-128"/>
                        </a:rPr>
                        <a:t>魚梁瀬</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やなせ</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森 林鉄道遺</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en-US" altLang="ja-JP" sz="600" u="none" strike="noStrike" dirty="0">
                          <a:effectLst/>
                          <a:latin typeface="メイリオ" panose="020B0604030504040204" pitchFamily="50" charset="-128"/>
                          <a:ea typeface="メイリオ" panose="020B0604030504040204" pitchFamily="50" charset="-128"/>
                        </a:rPr>
                        <a:t>   </a:t>
                      </a:r>
                      <a:r>
                        <a:rPr lang="ja-JP" altLang="en-US" sz="600" u="none" strike="noStrike" dirty="0">
                          <a:effectLst/>
                          <a:latin typeface="メイリオ" panose="020B0604030504040204" pitchFamily="50" charset="-128"/>
                          <a:ea typeface="メイリオ" panose="020B0604030504040204" pitchFamily="50" charset="-128"/>
                        </a:rPr>
                        <a:t>産巡り</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吉良川町並散策  等</a:t>
                      </a:r>
                      <a:r>
                        <a:rPr lang="en-US" altLang="ja-JP" sz="600" u="none" strike="noStrike" dirty="0">
                          <a:effectLst/>
                          <a:latin typeface="メイリオ" panose="020B0604030504040204" pitchFamily="50" charset="-128"/>
                          <a:ea typeface="メイリオ" panose="020B0604030504040204" pitchFamily="50" charset="-128"/>
                        </a:rPr>
                        <a:t>)</a:t>
                      </a:r>
                      <a:br>
                        <a:rPr lang="en-US" altLang="ja-JP" sz="600" u="none" strike="noStrike" dirty="0">
                          <a:effectLst/>
                          <a:latin typeface="メイリオ" panose="020B0604030504040204" pitchFamily="50" charset="-128"/>
                          <a:ea typeface="メイリオ" panose="020B0604030504040204" pitchFamily="50" charset="-128"/>
                        </a:rPr>
                      </a:b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味覚・ものづくり体験</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en-US" altLang="ja-JP" sz="600" u="none" strike="noStrike" dirty="0">
                          <a:effectLst/>
                          <a:latin typeface="メイリオ" panose="020B0604030504040204" pitchFamily="50" charset="-128"/>
                          <a:ea typeface="メイリオ" panose="020B0604030504040204" pitchFamily="50" charset="-128"/>
                        </a:rPr>
                        <a:t>  (</a:t>
                      </a:r>
                      <a:r>
                        <a:rPr lang="ja-JP" altLang="en-US" sz="600" u="none" strike="noStrike" dirty="0">
                          <a:effectLst/>
                          <a:latin typeface="メイリオ" panose="020B0604030504040204" pitchFamily="50" charset="-128"/>
                          <a:ea typeface="メイリオ" panose="020B0604030504040204" pitchFamily="50" charset="-128"/>
                        </a:rPr>
                        <a:t>カツオの藁焼きタタキ作り</a:t>
                      </a:r>
                      <a:r>
                        <a:rPr lang="en-US" altLang="ja-JP" sz="600" u="none" strike="noStrike" dirty="0">
                          <a:effectLst/>
                          <a:latin typeface="メイリオ" panose="020B0604030504040204" pitchFamily="50" charset="-128"/>
                          <a:ea typeface="メイリオ" panose="020B0604030504040204" pitchFamily="50" charset="-128"/>
                        </a:rPr>
                        <a:t>-</a:t>
                      </a:r>
                    </a:p>
                    <a:p>
                      <a:pPr algn="l" fontAlgn="t"/>
                      <a:r>
                        <a:rPr lang="en-US" altLang="ja-JP" sz="600" u="none" strike="noStrike" dirty="0">
                          <a:effectLst/>
                          <a:latin typeface="メイリオ" panose="020B0604030504040204" pitchFamily="50" charset="-128"/>
                          <a:ea typeface="メイリオ" panose="020B0604030504040204" pitchFamily="50" charset="-128"/>
                        </a:rPr>
                        <a:t>   </a:t>
                      </a:r>
                      <a:r>
                        <a:rPr lang="ja-JP" altLang="en-US" sz="600" u="none" strike="noStrike" dirty="0">
                          <a:effectLst/>
                          <a:latin typeface="メイリオ" panose="020B0604030504040204" pitchFamily="50" charset="-128"/>
                          <a:ea typeface="メイリオ" panose="020B0604030504040204" pitchFamily="50" charset="-128"/>
                        </a:rPr>
                        <a:t>田舎料理作り</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陶芸</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ゆず加工</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en-US" altLang="ja-JP" sz="600" u="none" strike="noStrike" dirty="0">
                          <a:effectLst/>
                          <a:latin typeface="メイリオ" panose="020B0604030504040204" pitchFamily="50" charset="-128"/>
                          <a:ea typeface="メイリオ" panose="020B0604030504040204" pitchFamily="50" charset="-128"/>
                        </a:rPr>
                        <a:t>   </a:t>
                      </a:r>
                      <a:r>
                        <a:rPr lang="ja-JP" altLang="en-US" sz="600" u="none" strike="noStrike" dirty="0">
                          <a:effectLst/>
                          <a:latin typeface="メイリオ" panose="020B0604030504040204" pitchFamily="50" charset="-128"/>
                          <a:ea typeface="メイリオ" panose="020B0604030504040204" pitchFamily="50" charset="-128"/>
                        </a:rPr>
                        <a:t>品や菓子作り体験  等</a:t>
                      </a:r>
                      <a:r>
                        <a:rPr lang="en-US" altLang="ja-JP" sz="600" u="none" strike="noStrike" dirty="0">
                          <a:effectLst/>
                          <a:latin typeface="メイリオ" panose="020B0604030504040204" pitchFamily="50" charset="-128"/>
                          <a:ea typeface="メイリオ" panose="020B0604030504040204" pitchFamily="50" charset="-128"/>
                        </a:rPr>
                        <a:t>)</a:t>
                      </a:r>
                      <a:endParaRPr lang="en-US" altLang="ja-JP" sz="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050" marR="3050" marT="3050" marB="0"/>
                </a:tc>
                <a:tc>
                  <a:txBody>
                    <a:bodyPr/>
                    <a:lstStyle/>
                    <a:p>
                      <a:pPr algn="l" fontAlgn="t"/>
                      <a:r>
                        <a:rPr lang="ja-JP" altLang="en-US" sz="600" u="none" strike="noStrike" dirty="0">
                          <a:solidFill>
                            <a:schemeClr val="tx1"/>
                          </a:solidFill>
                          <a:effectLst/>
                          <a:latin typeface="メイリオ" panose="020B0604030504040204" pitchFamily="50" charset="-128"/>
                          <a:ea typeface="メイリオ" panose="020B0604030504040204" pitchFamily="50" charset="-128"/>
                        </a:rPr>
                        <a:t>○平和学習</a:t>
                      </a:r>
                      <a:endParaRPr lang="en-US" altLang="ja-JP" sz="600" u="none" strike="noStrike" dirty="0">
                        <a:solidFill>
                          <a:schemeClr val="tx1"/>
                        </a:solidFill>
                        <a:effectLst/>
                        <a:latin typeface="メイリオ" panose="020B0604030504040204" pitchFamily="50" charset="-128"/>
                        <a:ea typeface="メイリオ" panose="020B0604030504040204" pitchFamily="50" charset="-128"/>
                      </a:endParaRPr>
                    </a:p>
                    <a:p>
                      <a:pPr algn="l" fontAlgn="t"/>
                      <a:r>
                        <a:rPr lang="ja-JP" altLang="en-US" sz="600" u="none" strike="noStrike" dirty="0">
                          <a:solidFill>
                            <a:schemeClr val="tx1"/>
                          </a:solidFill>
                          <a:effectLst/>
                          <a:latin typeface="メイリオ" panose="020B0604030504040204" pitchFamily="50" charset="-128"/>
                          <a:ea typeface="メイリオ" panose="020B0604030504040204" pitchFamily="50" charset="-128"/>
                        </a:rPr>
                        <a:t>    </a:t>
                      </a:r>
                      <a:r>
                        <a:rPr lang="en-US" altLang="ja-JP" sz="600" u="none" strike="noStrike" dirty="0">
                          <a:solidFill>
                            <a:schemeClr val="tx1"/>
                          </a:solidFill>
                          <a:effectLst/>
                          <a:latin typeface="メイリオ" panose="020B0604030504040204" pitchFamily="50" charset="-128"/>
                          <a:ea typeface="メイリオ" panose="020B0604030504040204" pitchFamily="50" charset="-128"/>
                        </a:rPr>
                        <a:t>(</a:t>
                      </a:r>
                      <a:r>
                        <a:rPr lang="ja-JP" altLang="en-US" sz="600" u="none" strike="noStrike" dirty="0">
                          <a:solidFill>
                            <a:schemeClr val="tx1"/>
                          </a:solidFill>
                          <a:effectLst/>
                          <a:latin typeface="メイリオ" panose="020B0604030504040204" pitchFamily="50" charset="-128"/>
                          <a:ea typeface="メイリオ" panose="020B0604030504040204" pitchFamily="50" charset="-128"/>
                        </a:rPr>
                        <a:t>掩体・砲台跡  等</a:t>
                      </a:r>
                      <a:r>
                        <a:rPr lang="en-US" altLang="ja-JP" sz="600" u="none" strike="noStrike" dirty="0">
                          <a:solidFill>
                            <a:schemeClr val="tx1"/>
                          </a:solidFill>
                          <a:effectLst/>
                          <a:latin typeface="メイリオ" panose="020B0604030504040204" pitchFamily="50" charset="-128"/>
                          <a:ea typeface="メイリオ" panose="020B0604030504040204" pitchFamily="50" charset="-128"/>
                        </a:rPr>
                        <a:t>)</a:t>
                      </a:r>
                    </a:p>
                    <a:p>
                      <a:pPr algn="l" fontAlgn="t"/>
                      <a:r>
                        <a:rPr lang="ja-JP" altLang="en-US" sz="600" u="none" strike="noStrike" dirty="0">
                          <a:solidFill>
                            <a:schemeClr val="tx1"/>
                          </a:solidFill>
                          <a:effectLst/>
                          <a:latin typeface="メイリオ" panose="020B0604030504040204" pitchFamily="50" charset="-128"/>
                          <a:ea typeface="メイリオ" panose="020B0604030504040204" pitchFamily="50" charset="-128"/>
                        </a:rPr>
                        <a:t>〇平和・防災学習セットプラン</a:t>
                      </a:r>
                      <a:endParaRPr lang="en-US" altLang="ja-JP" sz="600" u="none" strike="noStrike" dirty="0">
                        <a:solidFill>
                          <a:schemeClr val="tx1"/>
                        </a:solidFill>
                        <a:effectLst/>
                        <a:latin typeface="メイリオ" panose="020B0604030504040204" pitchFamily="50" charset="-128"/>
                        <a:ea typeface="メイリオ" panose="020B0604030504040204" pitchFamily="50" charset="-128"/>
                      </a:endParaRPr>
                    </a:p>
                    <a:p>
                      <a:pPr algn="l" fontAlgn="t"/>
                      <a:r>
                        <a:rPr lang="ja-JP" altLang="en-US" sz="600" u="none" strike="noStrike" dirty="0">
                          <a:solidFill>
                            <a:schemeClr val="tx1"/>
                          </a:solidFill>
                          <a:effectLst/>
                          <a:latin typeface="メイリオ" panose="020B0604030504040204" pitchFamily="50" charset="-128"/>
                          <a:ea typeface="メイリオ" panose="020B0604030504040204" pitchFamily="50" charset="-128"/>
                        </a:rPr>
                        <a:t>（掩体＆津波避難タワー）</a:t>
                      </a:r>
                      <a:br>
                        <a:rPr lang="en-US" altLang="ja-JP" sz="600" u="none" strike="noStrike" dirty="0">
                          <a:solidFill>
                            <a:schemeClr val="tx1"/>
                          </a:solidFill>
                          <a:effectLst/>
                          <a:latin typeface="メイリオ" panose="020B0604030504040204" pitchFamily="50" charset="-128"/>
                          <a:ea typeface="メイリオ" panose="020B0604030504040204" pitchFamily="50" charset="-128"/>
                        </a:rPr>
                      </a:br>
                      <a:r>
                        <a:rPr lang="en-US" altLang="ja-JP" sz="600" u="none" strike="noStrike" dirty="0">
                          <a:solidFill>
                            <a:schemeClr val="tx1"/>
                          </a:solidFill>
                          <a:effectLst/>
                          <a:latin typeface="メイリオ" panose="020B0604030504040204" pitchFamily="50" charset="-128"/>
                          <a:ea typeface="メイリオ" panose="020B0604030504040204" pitchFamily="50" charset="-128"/>
                        </a:rPr>
                        <a:t>○</a:t>
                      </a:r>
                      <a:r>
                        <a:rPr lang="ja-JP" altLang="en-US" sz="600" u="none" strike="noStrike" dirty="0">
                          <a:solidFill>
                            <a:schemeClr val="tx1"/>
                          </a:solidFill>
                          <a:effectLst/>
                          <a:latin typeface="メイリオ" panose="020B0604030504040204" pitchFamily="50" charset="-128"/>
                          <a:ea typeface="メイリオ" panose="020B0604030504040204" pitchFamily="50" charset="-128"/>
                        </a:rPr>
                        <a:t>防災ダンボールベッド作り</a:t>
                      </a:r>
                      <a:br>
                        <a:rPr lang="ja-JP" altLang="en-US" sz="600" u="none" strike="noStrike" dirty="0">
                          <a:solidFill>
                            <a:schemeClr val="tx1"/>
                          </a:solidFill>
                          <a:effectLst/>
                          <a:latin typeface="メイリオ" panose="020B0604030504040204" pitchFamily="50" charset="-128"/>
                          <a:ea typeface="メイリオ" panose="020B0604030504040204" pitchFamily="50" charset="-128"/>
                        </a:rPr>
                      </a:br>
                      <a:r>
                        <a:rPr lang="en-US" altLang="ja-JP" sz="600" u="none" strike="noStrike" dirty="0">
                          <a:solidFill>
                            <a:schemeClr val="tx1"/>
                          </a:solidFill>
                          <a:effectLst/>
                          <a:latin typeface="メイリオ" panose="020B0604030504040204" pitchFamily="50" charset="-128"/>
                          <a:ea typeface="メイリオ" panose="020B0604030504040204" pitchFamily="50" charset="-128"/>
                        </a:rPr>
                        <a:t>○</a:t>
                      </a:r>
                      <a:r>
                        <a:rPr lang="ja-JP" altLang="en-US" sz="600" u="none" strike="noStrike" dirty="0">
                          <a:solidFill>
                            <a:schemeClr val="tx1"/>
                          </a:solidFill>
                          <a:effectLst/>
                          <a:latin typeface="メイリオ" panose="020B0604030504040204" pitchFamily="50" charset="-128"/>
                          <a:ea typeface="メイリオ" panose="020B0604030504040204" pitchFamily="50" charset="-128"/>
                        </a:rPr>
                        <a:t>その他、雨でも訪問可能箇所多数</a:t>
                      </a:r>
                      <a:endParaRPr lang="en-US" altLang="ja-JP" sz="600" u="none" strike="noStrike" dirty="0">
                        <a:solidFill>
                          <a:schemeClr val="tx1"/>
                        </a:solidFill>
                        <a:effectLst/>
                        <a:latin typeface="メイリオ" panose="020B0604030504040204" pitchFamily="50" charset="-128"/>
                        <a:ea typeface="メイリオ" panose="020B0604030504040204" pitchFamily="50" charset="-128"/>
                      </a:endParaRPr>
                    </a:p>
                    <a:p>
                      <a:pPr algn="l" fontAlgn="t"/>
                      <a:r>
                        <a:rPr lang="ja-JP" altLang="en-US" sz="600" b="0" i="0" u="none" strike="noStrike" dirty="0">
                          <a:solidFill>
                            <a:schemeClr val="tx1"/>
                          </a:solidFill>
                          <a:effectLst/>
                          <a:latin typeface="メイリオ" panose="020B0604030504040204" pitchFamily="50" charset="-128"/>
                          <a:ea typeface="メイリオ" panose="020B0604030504040204" pitchFamily="50" charset="-128"/>
                        </a:rPr>
                        <a:t>　・西島園芸団地（ハウス見学、いちご狩り 等）</a:t>
                      </a:r>
                      <a:endParaRPr lang="en-US" altLang="ja-JP" sz="600" b="0" i="0" u="none" strike="noStrike" dirty="0">
                        <a:solidFill>
                          <a:schemeClr val="tx1"/>
                        </a:solidFill>
                        <a:effectLst/>
                        <a:latin typeface="メイリオ" panose="020B0604030504040204" pitchFamily="50" charset="-128"/>
                        <a:ea typeface="メイリオ" panose="020B0604030504040204" pitchFamily="50" charset="-128"/>
                      </a:endParaRPr>
                    </a:p>
                    <a:p>
                      <a:pPr algn="l" fontAlgn="t"/>
                      <a:r>
                        <a:rPr lang="ja-JP" altLang="en-US" sz="600" b="0" i="0" u="none" strike="noStrike" dirty="0">
                          <a:solidFill>
                            <a:schemeClr val="tx1"/>
                          </a:solidFill>
                          <a:effectLst/>
                          <a:latin typeface="メイリオ" panose="020B0604030504040204" pitchFamily="50" charset="-128"/>
                          <a:ea typeface="メイリオ" panose="020B0604030504040204" pitchFamily="50" charset="-128"/>
                        </a:rPr>
                        <a:t>　・龍河洞（観光コース、冒険コース 等）</a:t>
                      </a:r>
                      <a:endParaRPr lang="en-US" altLang="ja-JP" sz="600" b="0" i="0" u="none" strike="noStrike" dirty="0">
                        <a:solidFill>
                          <a:schemeClr val="tx1"/>
                        </a:solidFill>
                        <a:effectLst/>
                        <a:latin typeface="メイリオ" panose="020B0604030504040204" pitchFamily="50" charset="-128"/>
                        <a:ea typeface="メイリオ" panose="020B0604030504040204" pitchFamily="50" charset="-128"/>
                      </a:endParaRPr>
                    </a:p>
                    <a:p>
                      <a:pPr algn="l" fontAlgn="t"/>
                      <a:r>
                        <a:rPr lang="ja-JP" altLang="en-US" sz="600" b="0" i="0" u="none" strike="noStrike" dirty="0">
                          <a:solidFill>
                            <a:schemeClr val="tx1"/>
                          </a:solidFill>
                          <a:effectLst/>
                          <a:latin typeface="メイリオ" panose="020B0604030504040204" pitchFamily="50" charset="-128"/>
                          <a:ea typeface="メイリオ" panose="020B0604030504040204" pitchFamily="50" charset="-128"/>
                        </a:rPr>
                        <a:t>　・アクトミュージアムでの探究学習プログラム（龍馬歴史館）</a:t>
                      </a:r>
                      <a:endParaRPr lang="en-US" altLang="ja-JP" sz="600" b="0" i="0" u="none" strike="noStrike" dirty="0">
                        <a:solidFill>
                          <a:schemeClr val="tx1"/>
                        </a:solidFill>
                        <a:effectLst/>
                        <a:latin typeface="メイリオ" panose="020B0604030504040204" pitchFamily="50" charset="-128"/>
                        <a:ea typeface="メイリオ" panose="020B0604030504040204" pitchFamily="50" charset="-128"/>
                      </a:endParaRPr>
                    </a:p>
                    <a:p>
                      <a:pPr algn="l" fontAlgn="t"/>
                      <a:endParaRPr lang="en-US" altLang="ja-JP" sz="600" u="none" strike="noStrike" dirty="0">
                        <a:solidFill>
                          <a:schemeClr val="tx1"/>
                        </a:solidFill>
                        <a:effectLst/>
                        <a:latin typeface="メイリオ" panose="020B0604030504040204" pitchFamily="50" charset="-128"/>
                        <a:ea typeface="メイリオ" panose="020B0604030504040204" pitchFamily="50" charset="-128"/>
                      </a:endParaRPr>
                    </a:p>
                  </a:txBody>
                  <a:tcPr marL="3050" marR="3050" marT="3050" marB="0"/>
                </a:tc>
                <a:tc>
                  <a:txBody>
                    <a:bodyPr/>
                    <a:lstStyle/>
                    <a:p>
                      <a:pPr algn="l" fontAlgn="t"/>
                      <a:r>
                        <a:rPr lang="ja-JP" altLang="en-US" sz="600" u="none" strike="noStrike" dirty="0">
                          <a:effectLst/>
                          <a:latin typeface="メイリオ" panose="020B0604030504040204" pitchFamily="50" charset="-128"/>
                          <a:ea typeface="メイリオ" panose="020B0604030504040204" pitchFamily="50" charset="-128"/>
                        </a:rPr>
                        <a:t>○農林業体験</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野菜収穫</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林業体験  等</a:t>
                      </a:r>
                      <a:r>
                        <a:rPr lang="en-US" altLang="ja-JP" sz="600" u="none" strike="noStrike" dirty="0">
                          <a:effectLst/>
                          <a:latin typeface="メイリオ" panose="020B0604030504040204" pitchFamily="50" charset="-128"/>
                          <a:ea typeface="メイリオ" panose="020B0604030504040204" pitchFamily="50" charset="-128"/>
                        </a:rPr>
                        <a:t>)</a:t>
                      </a:r>
                      <a:br>
                        <a:rPr lang="en-US" altLang="ja-JP" sz="600" u="none" strike="noStrike" dirty="0">
                          <a:effectLst/>
                          <a:latin typeface="メイリオ" panose="020B0604030504040204" pitchFamily="50" charset="-128"/>
                          <a:ea typeface="メイリオ" panose="020B0604030504040204" pitchFamily="50" charset="-128"/>
                        </a:rPr>
                      </a:b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味覚体験</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バウムクーヘン体験</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郷土料</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理体験</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こんにゃく作り体験</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等</a:t>
                      </a:r>
                      <a:r>
                        <a:rPr lang="en-US" altLang="ja-JP" sz="600" u="none" strike="noStrike" dirty="0">
                          <a:effectLst/>
                          <a:latin typeface="メイリオ" panose="020B0604030504040204" pitchFamily="50" charset="-128"/>
                          <a:ea typeface="メイリオ" panose="020B0604030504040204" pitchFamily="50" charset="-128"/>
                        </a:rPr>
                        <a:t>)</a:t>
                      </a:r>
                      <a:br>
                        <a:rPr lang="en-US" altLang="ja-JP" sz="600" u="none" strike="noStrike" dirty="0">
                          <a:effectLst/>
                          <a:latin typeface="メイリオ" panose="020B0604030504040204" pitchFamily="50" charset="-128"/>
                          <a:ea typeface="メイリオ" panose="020B0604030504040204" pitchFamily="50" charset="-128"/>
                        </a:rPr>
                      </a:b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文化・工芸体験</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べんから染め体験</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マイ箸作</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り体験</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弓打ち体験  等</a:t>
                      </a:r>
                      <a:r>
                        <a:rPr lang="en-US" altLang="ja-JP" sz="600" u="none" strike="noStrike" dirty="0">
                          <a:effectLst/>
                          <a:latin typeface="メイリオ" panose="020B0604030504040204" pitchFamily="50" charset="-128"/>
                          <a:ea typeface="メイリオ" panose="020B0604030504040204" pitchFamily="50" charset="-128"/>
                        </a:rPr>
                        <a:t>)</a:t>
                      </a:r>
                      <a:br>
                        <a:rPr lang="en-US" altLang="ja-JP" sz="600" u="none" strike="noStrike" dirty="0">
                          <a:effectLst/>
                          <a:latin typeface="メイリオ" panose="020B0604030504040204" pitchFamily="50" charset="-128"/>
                          <a:ea typeface="メイリオ" panose="020B0604030504040204" pitchFamily="50" charset="-128"/>
                        </a:rPr>
                      </a:b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スポーツ・自然体験</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吉野川ラフテイング体験</a:t>
                      </a:r>
                      <a:r>
                        <a:rPr lang="en-US" altLang="ja-JP" sz="600" u="none" strike="noStrike" dirty="0">
                          <a:effectLst/>
                          <a:latin typeface="メイリオ" panose="020B0604030504040204" pitchFamily="50" charset="-128"/>
                          <a:ea typeface="メイリオ" panose="020B0604030504040204" pitchFamily="50" charset="-128"/>
                        </a:rPr>
                        <a:t>-</a:t>
                      </a:r>
                    </a:p>
                    <a:p>
                      <a:pPr algn="l" fontAlgn="t"/>
                      <a:r>
                        <a:rPr lang="ja-JP" altLang="en-US" sz="600" u="none" strike="noStrike" dirty="0">
                          <a:effectLst/>
                          <a:latin typeface="メイリオ" panose="020B0604030504040204" pitchFamily="50" charset="-128"/>
                          <a:ea typeface="メイリオ" panose="020B0604030504040204" pitchFamily="50" charset="-128"/>
                        </a:rPr>
                        <a:t>　カヌーや</a:t>
                      </a:r>
                      <a:r>
                        <a:rPr lang="en-US" altLang="ja-JP" sz="600" u="none" strike="noStrike" dirty="0">
                          <a:effectLst/>
                          <a:latin typeface="メイリオ" panose="020B0604030504040204" pitchFamily="50" charset="-128"/>
                          <a:ea typeface="メイリオ" panose="020B0604030504040204" pitchFamily="50" charset="-128"/>
                        </a:rPr>
                        <a:t>SUP</a:t>
                      </a:r>
                      <a:r>
                        <a:rPr lang="ja-JP" altLang="en-US" sz="600" u="none" strike="noStrike" dirty="0">
                          <a:effectLst/>
                          <a:latin typeface="メイリオ" panose="020B0604030504040204" pitchFamily="50" charset="-128"/>
                          <a:ea typeface="メイリオ" panose="020B0604030504040204" pitchFamily="50" charset="-128"/>
                        </a:rPr>
                        <a:t>体験</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よさこい</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踊り体験</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アウトドア防災講</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習</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アウトドアククッキング</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　　</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トレッキング  等</a:t>
                      </a:r>
                      <a:r>
                        <a:rPr lang="en-US" altLang="ja-JP" sz="600" u="none" strike="noStrike" dirty="0">
                          <a:effectLst/>
                          <a:latin typeface="メイリオ" panose="020B0604030504040204" pitchFamily="50" charset="-128"/>
                          <a:ea typeface="メイリオ" panose="020B0604030504040204" pitchFamily="50" charset="-128"/>
                        </a:rPr>
                        <a:t>)</a:t>
                      </a:r>
                      <a:endParaRPr lang="en-US" altLang="ja-JP" sz="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050" marR="3050" marT="3050" marB="0"/>
                </a:tc>
                <a:tc>
                  <a:txBody>
                    <a:bodyPr/>
                    <a:lstStyle/>
                    <a:p>
                      <a:pPr algn="l" fontAlgn="t"/>
                      <a:r>
                        <a:rPr lang="ja-JP" altLang="en-US" sz="600" u="none" strike="noStrike" dirty="0">
                          <a:effectLst/>
                          <a:latin typeface="メイリオ" panose="020B0604030504040204" pitchFamily="50" charset="-128"/>
                          <a:ea typeface="メイリオ" panose="020B0604030504040204" pitchFamily="50" charset="-128"/>
                        </a:rPr>
                        <a:t>○未災地ツアー</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en-US" altLang="ja-JP" sz="600" u="none" strike="noStrike" dirty="0">
                          <a:effectLst/>
                          <a:latin typeface="メイリオ" panose="020B0604030504040204" pitchFamily="50" charset="-128"/>
                          <a:ea typeface="メイリオ" panose="020B0604030504040204" pitchFamily="50" charset="-128"/>
                        </a:rPr>
                        <a:t>   (</a:t>
                      </a:r>
                      <a:r>
                        <a:rPr lang="ja-JP" altLang="en-US" sz="600" u="none" strike="noStrike" dirty="0">
                          <a:effectLst/>
                          <a:latin typeface="メイリオ" panose="020B0604030504040204" pitchFamily="50" charset="-128"/>
                          <a:ea typeface="メイリオ" panose="020B0604030504040204" pitchFamily="50" charset="-128"/>
                        </a:rPr>
                        <a:t>防災大賞</a:t>
                      </a:r>
                      <a:r>
                        <a:rPr lang="en-US" altLang="ja-JP" sz="600" u="none" strike="noStrike" dirty="0">
                          <a:effectLst/>
                          <a:latin typeface="メイリオ" panose="020B0604030504040204" pitchFamily="50" charset="-128"/>
                          <a:ea typeface="メイリオ" panose="020B0604030504040204" pitchFamily="50" charset="-128"/>
                        </a:rPr>
                        <a:t>)</a:t>
                      </a:r>
                      <a:br>
                        <a:rPr lang="en-US" altLang="ja-JP" sz="600" u="none" strike="noStrike" dirty="0">
                          <a:effectLst/>
                          <a:latin typeface="メイリオ" panose="020B0604030504040204" pitchFamily="50" charset="-128"/>
                          <a:ea typeface="メイリオ" panose="020B0604030504040204" pitchFamily="50" charset="-128"/>
                        </a:rPr>
                      </a:b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避難所配置ゲーム</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消防庁長官賞</a:t>
                      </a:r>
                      <a:r>
                        <a:rPr lang="en-US" altLang="ja-JP" sz="600" u="none" strike="noStrike" dirty="0">
                          <a:effectLst/>
                          <a:latin typeface="メイリオ" panose="020B0604030504040204" pitchFamily="50" charset="-128"/>
                          <a:ea typeface="メイリオ" panose="020B0604030504040204" pitchFamily="50" charset="-128"/>
                        </a:rPr>
                        <a:t>)</a:t>
                      </a:r>
                      <a:br>
                        <a:rPr lang="en-US" altLang="ja-JP" sz="600" u="none" strike="noStrike" dirty="0">
                          <a:effectLst/>
                          <a:latin typeface="メイリオ" panose="020B0604030504040204" pitchFamily="50" charset="-128"/>
                          <a:ea typeface="メイリオ" panose="020B0604030504040204" pitchFamily="50" charset="-128"/>
                        </a:rPr>
                      </a:b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高知市立南海中学校</a:t>
                      </a:r>
                      <a:r>
                        <a:rPr lang="en-US" altLang="ja-JP" sz="600" u="none" strike="noStrike" dirty="0">
                          <a:effectLst/>
                          <a:latin typeface="メイリオ" panose="020B0604030504040204" pitchFamily="50" charset="-128"/>
                          <a:ea typeface="メイリオ" panose="020B0604030504040204" pitchFamily="50" charset="-128"/>
                        </a:rPr>
                        <a:t>NSP</a:t>
                      </a:r>
                    </a:p>
                    <a:p>
                      <a:pPr algn="l" fontAlgn="t"/>
                      <a:r>
                        <a:rPr lang="ja-JP" altLang="en-US" sz="600" u="none" strike="noStrike" dirty="0">
                          <a:effectLst/>
                          <a:latin typeface="メイリオ" panose="020B0604030504040204" pitchFamily="50" charset="-128"/>
                          <a:ea typeface="メイリオ" panose="020B0604030504040204" pitchFamily="50" charset="-128"/>
                        </a:rPr>
                        <a:t>　防災学習</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防災大賞</a:t>
                      </a:r>
                      <a:r>
                        <a:rPr lang="en-US" altLang="ja-JP" sz="600" u="none" strike="noStrike" dirty="0">
                          <a:effectLst/>
                          <a:latin typeface="メイリオ" panose="020B0604030504040204" pitchFamily="50" charset="-128"/>
                          <a:ea typeface="メイリオ" panose="020B0604030504040204" pitchFamily="50" charset="-128"/>
                        </a:rPr>
                        <a:t>)</a:t>
                      </a:r>
                      <a:br>
                        <a:rPr lang="en-US" altLang="ja-JP" sz="600" u="none" strike="noStrike" dirty="0">
                          <a:effectLst/>
                          <a:latin typeface="メイリオ" panose="020B0604030504040204" pitchFamily="50" charset="-128"/>
                          <a:ea typeface="メイリオ" panose="020B0604030504040204" pitchFamily="50" charset="-128"/>
                        </a:rPr>
                      </a:b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班別自主研修街歩き見学</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br>
                        <a:rPr lang="ja-JP" altLang="en-US" sz="600" u="none" strike="noStrike" dirty="0">
                          <a:effectLst/>
                          <a:latin typeface="メイリオ" panose="020B0604030504040204" pitchFamily="50" charset="-128"/>
                          <a:ea typeface="メイリオ" panose="020B0604030504040204" pitchFamily="50" charset="-128"/>
                        </a:rPr>
                      </a:b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宿泊・高知市独自の助成金</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に関するお問い合わせも</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受け付けています。</a:t>
                      </a:r>
                      <a:br>
                        <a:rPr lang="ja-JP" altLang="en-US" sz="600" u="none" strike="noStrike" dirty="0">
                          <a:effectLst/>
                          <a:latin typeface="メイリオ" panose="020B0604030504040204" pitchFamily="50" charset="-128"/>
                          <a:ea typeface="メイリオ" panose="020B0604030504040204" pitchFamily="50" charset="-128"/>
                        </a:rPr>
                      </a:br>
                      <a:r>
                        <a:rPr lang="ja-JP" altLang="en-US" sz="600" u="none" strike="noStrike" dirty="0">
                          <a:effectLst/>
                          <a:latin typeface="メイリオ" panose="020B0604030504040204" pitchFamily="50" charset="-128"/>
                          <a:ea typeface="メイリオ" panose="020B0604030504040204" pitchFamily="50" charset="-128"/>
                        </a:rPr>
                        <a:t>   </a:t>
                      </a:r>
                      <a:endParaRPr lang="ja-JP" altLang="en-US" sz="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050" marR="3050" marT="3050" marB="0"/>
                </a:tc>
                <a:tc>
                  <a:txBody>
                    <a:bodyPr/>
                    <a:lstStyle/>
                    <a:p>
                      <a:pPr algn="l" fontAlgn="t"/>
                      <a:r>
                        <a:rPr lang="ja-JP" altLang="en-US" sz="600" u="none" strike="noStrike" dirty="0">
                          <a:effectLst/>
                          <a:latin typeface="メイリオ" panose="020B0604030504040204" pitchFamily="50" charset="-128"/>
                          <a:ea typeface="メイリオ" panose="020B0604030504040204" pitchFamily="50" charset="-128"/>
                        </a:rPr>
                        <a:t>○川アクティビティ体験</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仁淀川での</a:t>
                      </a:r>
                      <a:r>
                        <a:rPr lang="en-US" altLang="ja-JP" sz="600" u="none" strike="noStrike" dirty="0">
                          <a:effectLst/>
                          <a:latin typeface="メイリオ" panose="020B0604030504040204" pitchFamily="50" charset="-128"/>
                          <a:ea typeface="メイリオ" panose="020B0604030504040204" pitchFamily="50" charset="-128"/>
                        </a:rPr>
                        <a:t>SUP-</a:t>
                      </a:r>
                      <a:r>
                        <a:rPr lang="ja-JP" altLang="en-US" sz="600" u="none" strike="noStrike" dirty="0">
                          <a:effectLst/>
                          <a:latin typeface="メイリオ" panose="020B0604030504040204" pitchFamily="50" charset="-128"/>
                          <a:ea typeface="メイリオ" panose="020B0604030504040204" pitchFamily="50" charset="-128"/>
                        </a:rPr>
                        <a:t>カヌー</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ラ</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フティング  等）</a:t>
                      </a:r>
                      <a:br>
                        <a:rPr lang="ja-JP" altLang="en-US" sz="600" u="none" strike="noStrike" dirty="0">
                          <a:effectLst/>
                          <a:latin typeface="メイリオ" panose="020B0604030504040204" pitchFamily="50" charset="-128"/>
                          <a:ea typeface="メイリオ" panose="020B0604030504040204" pitchFamily="50" charset="-128"/>
                        </a:rPr>
                      </a:br>
                      <a:r>
                        <a:rPr lang="ja-JP" altLang="en-US" sz="600" u="none" strike="noStrike" dirty="0">
                          <a:effectLst/>
                          <a:latin typeface="メイリオ" panose="020B0604030504040204" pitchFamily="50" charset="-128"/>
                          <a:ea typeface="メイリオ" panose="020B0604030504040204" pitchFamily="50" charset="-128"/>
                        </a:rPr>
                        <a:t>○自然散策体験</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中津渓谷ツアー）</a:t>
                      </a:r>
                      <a:br>
                        <a:rPr lang="ja-JP" altLang="en-US" sz="600" u="none" strike="noStrike" dirty="0">
                          <a:effectLst/>
                          <a:latin typeface="メイリオ" panose="020B0604030504040204" pitchFamily="50" charset="-128"/>
                          <a:ea typeface="メイリオ" panose="020B0604030504040204" pitchFamily="50" charset="-128"/>
                        </a:rPr>
                      </a:br>
                      <a:r>
                        <a:rPr lang="ja-JP" altLang="en-US" sz="600" u="none" strike="noStrike" dirty="0">
                          <a:effectLst/>
                          <a:latin typeface="メイリオ" panose="020B0604030504040204" pitchFamily="50" charset="-128"/>
                          <a:ea typeface="メイリオ" panose="020B0604030504040204" pitchFamily="50" charset="-128"/>
                        </a:rPr>
                        <a:t>○文化体験</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土佐和紙手すき体験）</a:t>
                      </a:r>
                      <a:br>
                        <a:rPr lang="ja-JP" altLang="en-US" sz="600" u="none" strike="noStrike" dirty="0">
                          <a:effectLst/>
                          <a:latin typeface="メイリオ" panose="020B0604030504040204" pitchFamily="50" charset="-128"/>
                          <a:ea typeface="メイリオ" panose="020B0604030504040204" pitchFamily="50" charset="-128"/>
                        </a:rPr>
                      </a:br>
                      <a:r>
                        <a:rPr lang="ja-JP" altLang="en-US" sz="600" u="none" strike="noStrike" dirty="0">
                          <a:effectLst/>
                          <a:latin typeface="メイリオ" panose="020B0604030504040204" pitchFamily="50" charset="-128"/>
                          <a:ea typeface="メイリオ" panose="020B0604030504040204" pitchFamily="50" charset="-128"/>
                        </a:rPr>
                        <a:t>○食体験</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バームクーヘン作り体験</a:t>
                      </a:r>
                      <a:r>
                        <a:rPr lang="en-US" altLang="ja-JP" sz="600" u="none" strike="noStrike" dirty="0">
                          <a:effectLst/>
                          <a:latin typeface="メイリオ" panose="020B0604030504040204" pitchFamily="50" charset="-128"/>
                          <a:ea typeface="メイリオ" panose="020B0604030504040204" pitchFamily="50" charset="-128"/>
                        </a:rPr>
                        <a:t>-</a:t>
                      </a:r>
                    </a:p>
                    <a:p>
                      <a:pPr algn="l" fontAlgn="t"/>
                      <a:r>
                        <a:rPr lang="ja-JP" altLang="en-US" sz="600" u="none" strike="noStrike" dirty="0">
                          <a:effectLst/>
                          <a:latin typeface="メイリオ" panose="020B0604030504040204" pitchFamily="50" charset="-128"/>
                          <a:ea typeface="メイリオ" panose="020B0604030504040204" pitchFamily="50" charset="-128"/>
                        </a:rPr>
                        <a:t>　宇佐ぶら食べ歩き探検）</a:t>
                      </a:r>
                      <a:br>
                        <a:rPr lang="ja-JP" altLang="en-US" sz="600" u="none" strike="noStrike" dirty="0">
                          <a:effectLst/>
                          <a:latin typeface="メイリオ" panose="020B0604030504040204" pitchFamily="50" charset="-128"/>
                          <a:ea typeface="メイリオ" panose="020B0604030504040204" pitchFamily="50" charset="-128"/>
                        </a:rPr>
                      </a:br>
                      <a:r>
                        <a:rPr lang="ja-JP" altLang="en-US" sz="600" u="none" strike="noStrike" dirty="0">
                          <a:effectLst/>
                          <a:latin typeface="メイリオ" panose="020B0604030504040204" pitchFamily="50" charset="-128"/>
                          <a:ea typeface="メイリオ" panose="020B0604030504040204" pitchFamily="50" charset="-128"/>
                        </a:rPr>
                        <a:t>○インフラツーリズム学習（日高村日下川新規放水路見</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学） </a:t>
                      </a:r>
                      <a:br>
                        <a:rPr lang="ja-JP" altLang="en-US" sz="600" u="none" strike="noStrike" dirty="0">
                          <a:effectLst/>
                          <a:latin typeface="メイリオ" panose="020B0604030504040204" pitchFamily="50" charset="-128"/>
                          <a:ea typeface="メイリオ" panose="020B0604030504040204" pitchFamily="50" charset="-128"/>
                        </a:rPr>
                      </a:br>
                      <a:r>
                        <a:rPr lang="ja-JP" altLang="en-US" sz="600" u="none" strike="noStrike" dirty="0">
                          <a:effectLst/>
                          <a:latin typeface="メイリオ" panose="020B0604030504040204" pitchFamily="50" charset="-128"/>
                          <a:ea typeface="メイリオ" panose="020B0604030504040204" pitchFamily="50" charset="-128"/>
                        </a:rPr>
                        <a:t>○サイクリング体験　</a:t>
                      </a:r>
                      <a:br>
                        <a:rPr lang="ja-JP" altLang="en-US" sz="600" u="none" strike="noStrike" dirty="0">
                          <a:effectLst/>
                          <a:latin typeface="メイリオ" panose="020B0604030504040204" pitchFamily="50" charset="-128"/>
                          <a:ea typeface="メイリオ" panose="020B0604030504040204" pitchFamily="50" charset="-128"/>
                        </a:rPr>
                      </a:br>
                      <a:endParaRPr lang="ja-JP" altLang="en-US" sz="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050" marR="3050" marT="3050" marB="0"/>
                </a:tc>
                <a:tc>
                  <a:txBody>
                    <a:bodyPr/>
                    <a:lstStyle/>
                    <a:p>
                      <a:pPr algn="l" fontAlgn="t"/>
                      <a:r>
                        <a:rPr lang="ja-JP" altLang="en-US" sz="600" u="none" strike="noStrike" dirty="0">
                          <a:effectLst/>
                          <a:latin typeface="メイリオ" panose="020B0604030504040204" pitchFamily="50" charset="-128"/>
                          <a:ea typeface="メイリオ" panose="020B0604030504040204" pitchFamily="50" charset="-128"/>
                        </a:rPr>
                        <a:t>○食育体験</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カツオの藁焼きタタキ作</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り体験</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田舎寿司作り体験</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等</a:t>
                      </a:r>
                      <a:r>
                        <a:rPr lang="en-US" altLang="ja-JP" sz="600" u="none" strike="noStrike" dirty="0">
                          <a:effectLst/>
                          <a:latin typeface="メイリオ" panose="020B0604030504040204" pitchFamily="50" charset="-128"/>
                          <a:ea typeface="メイリオ" panose="020B0604030504040204" pitchFamily="50" charset="-128"/>
                        </a:rPr>
                        <a:t>)</a:t>
                      </a:r>
                      <a:br>
                        <a:rPr lang="en-US" altLang="ja-JP" sz="600" u="none" strike="noStrike" dirty="0">
                          <a:effectLst/>
                          <a:latin typeface="メイリオ" panose="020B0604030504040204" pitchFamily="50" charset="-128"/>
                          <a:ea typeface="メイリオ" panose="020B0604030504040204" pitchFamily="50" charset="-128"/>
                        </a:rPr>
                      </a:b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マリンスポーツ体験</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ドラゴンカヌー体験</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シ</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ーカヤック体験  等</a:t>
                      </a:r>
                      <a:r>
                        <a:rPr lang="en-US" altLang="ja-JP" sz="600" u="none" strike="noStrike" dirty="0">
                          <a:effectLst/>
                          <a:latin typeface="メイリオ" panose="020B0604030504040204" pitchFamily="50" charset="-128"/>
                          <a:ea typeface="メイリオ" panose="020B0604030504040204" pitchFamily="50" charset="-128"/>
                        </a:rPr>
                        <a:t>)</a:t>
                      </a:r>
                      <a:br>
                        <a:rPr lang="en-US" altLang="ja-JP" sz="600" u="none" strike="noStrike" dirty="0">
                          <a:effectLst/>
                          <a:latin typeface="メイリオ" panose="020B0604030504040204" pitchFamily="50" charset="-128"/>
                          <a:ea typeface="メイリオ" panose="020B0604030504040204" pitchFamily="50" charset="-128"/>
                        </a:rPr>
                      </a:b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漁業体験</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釣り筏体験</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堤防釣り体験</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船釣り体験  等</a:t>
                      </a:r>
                      <a:r>
                        <a:rPr lang="en-US" altLang="ja-JP" sz="600" u="none" strike="noStrike" dirty="0">
                          <a:effectLst/>
                          <a:latin typeface="メイリオ" panose="020B0604030504040204" pitchFamily="50" charset="-128"/>
                          <a:ea typeface="メイリオ" panose="020B0604030504040204" pitchFamily="50" charset="-128"/>
                        </a:rPr>
                        <a:t>)</a:t>
                      </a:r>
                      <a:br>
                        <a:rPr lang="en-US" altLang="ja-JP" sz="600" u="none" strike="noStrike" dirty="0">
                          <a:effectLst/>
                          <a:latin typeface="メイリオ" panose="020B0604030504040204" pitchFamily="50" charset="-128"/>
                          <a:ea typeface="メイリオ" panose="020B0604030504040204" pitchFamily="50" charset="-128"/>
                        </a:rPr>
                      </a:b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農作業体験</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ブルーベリー狩り体験</a:t>
                      </a:r>
                      <a:r>
                        <a:rPr lang="en-US" altLang="ja-JP" sz="600" u="none" strike="noStrike" dirty="0">
                          <a:effectLst/>
                          <a:latin typeface="メイリオ" panose="020B0604030504040204" pitchFamily="50" charset="-128"/>
                          <a:ea typeface="メイリオ" panose="020B0604030504040204" pitchFamily="50" charset="-128"/>
                        </a:rPr>
                        <a:t>-</a:t>
                      </a:r>
                    </a:p>
                    <a:p>
                      <a:pPr algn="l" fontAlgn="t"/>
                      <a:r>
                        <a:rPr lang="ja-JP" altLang="en-US" sz="600" u="none" strike="noStrike" dirty="0">
                          <a:effectLst/>
                          <a:latin typeface="メイリオ" panose="020B0604030504040204" pitchFamily="50" charset="-128"/>
                          <a:ea typeface="メイリオ" panose="020B0604030504040204" pitchFamily="50" charset="-128"/>
                        </a:rPr>
                        <a:t>　田植え体験</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稲刈り体験</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en-US" altLang="ja-JP" sz="600" u="none" strike="noStrike" dirty="0">
                          <a:effectLst/>
                          <a:latin typeface="メイリオ" panose="020B0604030504040204" pitchFamily="50" charset="-128"/>
                          <a:ea typeface="メイリオ" panose="020B0604030504040204" pitchFamily="50" charset="-128"/>
                        </a:rPr>
                        <a:t>    </a:t>
                      </a:r>
                      <a:r>
                        <a:rPr lang="ja-JP" altLang="en-US" sz="600" u="none" strike="noStrike" dirty="0">
                          <a:effectLst/>
                          <a:latin typeface="メイリオ" panose="020B0604030504040204" pitchFamily="50" charset="-128"/>
                          <a:ea typeface="メイリオ" panose="020B0604030504040204" pitchFamily="50" charset="-128"/>
                        </a:rPr>
                        <a:t>等</a:t>
                      </a:r>
                      <a:r>
                        <a:rPr lang="en-US" altLang="ja-JP" sz="600" u="none" strike="noStrike" dirty="0">
                          <a:effectLst/>
                          <a:latin typeface="メイリオ" panose="020B0604030504040204" pitchFamily="50" charset="-128"/>
                          <a:ea typeface="メイリオ" panose="020B0604030504040204" pitchFamily="50" charset="-128"/>
                        </a:rPr>
                        <a:t>)</a:t>
                      </a:r>
                      <a:br>
                        <a:rPr lang="en-US" altLang="ja-JP" sz="600" u="none" strike="noStrike" dirty="0">
                          <a:effectLst/>
                          <a:latin typeface="メイリオ" panose="020B0604030504040204" pitchFamily="50" charset="-128"/>
                          <a:ea typeface="メイリオ" panose="020B0604030504040204" pitchFamily="50" charset="-128"/>
                        </a:rPr>
                      </a:b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地場産業・伝統工芸体験</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竹細工</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須崎刀物作り体験</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木工体験  等</a:t>
                      </a:r>
                      <a:r>
                        <a:rPr lang="en-US" altLang="ja-JP" sz="600" u="none" strike="noStrike" dirty="0">
                          <a:effectLst/>
                          <a:latin typeface="メイリオ" panose="020B0604030504040204" pitchFamily="50" charset="-128"/>
                          <a:ea typeface="メイリオ" panose="020B0604030504040204" pitchFamily="50" charset="-128"/>
                        </a:rPr>
                        <a:t>)</a:t>
                      </a:r>
                      <a:endParaRPr lang="en-US" altLang="ja-JP" sz="600" b="0" i="0" u="none" strike="noStrike" dirty="0">
                        <a:solidFill>
                          <a:srgbClr val="000000"/>
                        </a:solidFill>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○アクティビティー</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フォレストアドべンチャー</a:t>
                      </a:r>
                      <a:r>
                        <a:rPr lang="en-US" altLang="ja-JP" sz="600" u="none" strike="noStrike" dirty="0">
                          <a:effectLst/>
                          <a:latin typeface="メイリオ" panose="020B0604030504040204" pitchFamily="50" charset="-128"/>
                          <a:ea typeface="メイリオ" panose="020B0604030504040204" pitchFamily="50" charset="-128"/>
                        </a:rPr>
                        <a:t>､</a:t>
                      </a:r>
                    </a:p>
                    <a:p>
                      <a:pPr algn="l" fontAlgn="t"/>
                      <a:r>
                        <a:rPr lang="ja-JP" altLang="en-US" sz="600" u="none" strike="noStrike" dirty="0">
                          <a:effectLst/>
                          <a:latin typeface="メイリオ" panose="020B0604030504040204" pitchFamily="50" charset="-128"/>
                          <a:ea typeface="メイリオ" panose="020B0604030504040204" pitchFamily="50" charset="-128"/>
                        </a:rPr>
                        <a:t>      四万十川ラフティング等</a:t>
                      </a:r>
                      <a:r>
                        <a:rPr lang="en-US" altLang="ja-JP" sz="600" u="none" strike="noStrike" dirty="0">
                          <a:effectLst/>
                          <a:latin typeface="メイリオ" panose="020B0604030504040204" pitchFamily="50" charset="-128"/>
                          <a:ea typeface="メイリオ" panose="020B0604030504040204" pitchFamily="50" charset="-128"/>
                        </a:rPr>
                        <a:t>)</a:t>
                      </a:r>
                      <a:br>
                        <a:rPr lang="en-US" altLang="ja-JP" sz="600" u="none" strike="noStrike" dirty="0">
                          <a:effectLst/>
                          <a:latin typeface="メイリオ" panose="020B0604030504040204" pitchFamily="50" charset="-128"/>
                          <a:ea typeface="メイリオ" panose="020B0604030504040204" pitchFamily="50" charset="-128"/>
                        </a:rPr>
                      </a:b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文化体験</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天狗高原セラピーロー</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ド散策</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カツオの藁焼き</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タタキ作り体験</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上ノ加</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江漁港漁業体験</a:t>
                      </a:r>
                      <a:r>
                        <a:rPr lang="en-US" altLang="ja-JP" sz="600" u="none" strike="noStrike" dirty="0">
                          <a:effectLst/>
                          <a:latin typeface="メイリオ" panose="020B0604030504040204" pitchFamily="50" charset="-128"/>
                          <a:ea typeface="メイリオ" panose="020B0604030504040204" pitchFamily="50" charset="-128"/>
                        </a:rPr>
                        <a:t>)</a:t>
                      </a:r>
                      <a:br>
                        <a:rPr lang="en-US" altLang="ja-JP" sz="600" u="none" strike="noStrike" dirty="0">
                          <a:effectLst/>
                          <a:latin typeface="メイリオ" panose="020B0604030504040204" pitchFamily="50" charset="-128"/>
                          <a:ea typeface="メイリオ" panose="020B0604030504040204" pitchFamily="50" charset="-128"/>
                        </a:rPr>
                      </a:b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隈研吾建築ガイドツアー</a:t>
                      </a:r>
                      <a:br>
                        <a:rPr lang="ja-JP" altLang="en-US" sz="600" u="none" strike="noStrike" dirty="0">
                          <a:effectLst/>
                          <a:latin typeface="メイリオ" panose="020B0604030504040204" pitchFamily="50" charset="-128"/>
                          <a:ea typeface="メイリオ" panose="020B0604030504040204" pitchFamily="50" charset="-128"/>
                        </a:rPr>
                      </a:br>
                      <a:endParaRPr lang="ja-JP" altLang="en-US" sz="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050" marR="3050" marT="3050" marB="0"/>
                </a:tc>
                <a:tc>
                  <a:txBody>
                    <a:bodyPr/>
                    <a:lstStyle/>
                    <a:p>
                      <a:pPr algn="l" fontAlgn="t"/>
                      <a:r>
                        <a:rPr lang="ja-JP" altLang="en-US" sz="600" u="none" strike="noStrike" dirty="0">
                          <a:effectLst/>
                          <a:latin typeface="メイリオ" panose="020B0604030504040204" pitchFamily="50" charset="-128"/>
                          <a:ea typeface="メイリオ" panose="020B0604030504040204" pitchFamily="50" charset="-128"/>
                        </a:rPr>
                        <a:t>○食育体験</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カツオの藁焼きタタキ作</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り体験</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田舎寿司作り体験</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en-US" altLang="ja-JP" sz="600" u="none" strike="noStrike" dirty="0">
                          <a:effectLst/>
                          <a:latin typeface="メイリオ" panose="020B0604030504040204" pitchFamily="50" charset="-128"/>
                          <a:ea typeface="メイリオ" panose="020B0604030504040204" pitchFamily="50" charset="-128"/>
                        </a:rPr>
                        <a:t>    </a:t>
                      </a:r>
                      <a:r>
                        <a:rPr lang="ja-JP" altLang="en-US" sz="600" u="none" strike="noStrike" dirty="0">
                          <a:effectLst/>
                          <a:latin typeface="メイリオ" panose="020B0604030504040204" pitchFamily="50" charset="-128"/>
                          <a:ea typeface="メイリオ" panose="020B0604030504040204" pitchFamily="50" charset="-128"/>
                        </a:rPr>
                        <a:t>等</a:t>
                      </a:r>
                      <a:r>
                        <a:rPr lang="en-US" altLang="ja-JP" sz="600" u="none" strike="noStrike" dirty="0">
                          <a:effectLst/>
                          <a:latin typeface="メイリオ" panose="020B0604030504040204" pitchFamily="50" charset="-128"/>
                          <a:ea typeface="メイリオ" panose="020B0604030504040204" pitchFamily="50" charset="-128"/>
                        </a:rPr>
                        <a:t>)</a:t>
                      </a:r>
                      <a:br>
                        <a:rPr lang="en-US" altLang="ja-JP" sz="600" u="none" strike="noStrike" dirty="0">
                          <a:effectLst/>
                          <a:latin typeface="メイリオ" panose="020B0604030504040204" pitchFamily="50" charset="-128"/>
                          <a:ea typeface="メイリオ" panose="020B0604030504040204" pitchFamily="50" charset="-128"/>
                        </a:rPr>
                      </a:b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環境・自然体験</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ホエールウォッチング</a:t>
                      </a:r>
                      <a:r>
                        <a:rPr lang="en-US" altLang="ja-JP" sz="600" u="none" strike="noStrike" dirty="0">
                          <a:effectLst/>
                          <a:latin typeface="メイリオ" panose="020B0604030504040204" pitchFamily="50" charset="-128"/>
                          <a:ea typeface="メイリオ" panose="020B0604030504040204" pitchFamily="50" charset="-128"/>
                        </a:rPr>
                        <a:t>-</a:t>
                      </a:r>
                    </a:p>
                    <a:p>
                      <a:pPr algn="l" fontAlgn="t"/>
                      <a:r>
                        <a:rPr lang="ja-JP" altLang="en-US" sz="600" u="none" strike="noStrike" dirty="0">
                          <a:effectLst/>
                          <a:latin typeface="メイリオ" panose="020B0604030504040204" pitchFamily="50" charset="-128"/>
                          <a:ea typeface="メイリオ" panose="020B0604030504040204" pitchFamily="50" charset="-128"/>
                        </a:rPr>
                        <a:t>　四万十川の生物観察  等</a:t>
                      </a:r>
                      <a:r>
                        <a:rPr lang="en-US" altLang="ja-JP" sz="600" u="none" strike="noStrike" dirty="0">
                          <a:effectLst/>
                          <a:latin typeface="メイリオ" panose="020B0604030504040204" pitchFamily="50" charset="-128"/>
                          <a:ea typeface="メイリオ" panose="020B0604030504040204" pitchFamily="50" charset="-128"/>
                        </a:rPr>
                        <a:t>)</a:t>
                      </a:r>
                      <a:br>
                        <a:rPr lang="en-US" altLang="ja-JP" sz="600" u="none" strike="noStrike" dirty="0">
                          <a:effectLst/>
                          <a:latin typeface="メイリオ" panose="020B0604030504040204" pitchFamily="50" charset="-128"/>
                          <a:ea typeface="メイリオ" panose="020B0604030504040204" pitchFamily="50" charset="-128"/>
                        </a:rPr>
                      </a:b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スポーツ体験</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四万十川カヌー体験</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四</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万十川サイクリング</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シ</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ーカヤック  等</a:t>
                      </a:r>
                      <a:r>
                        <a:rPr lang="en-US" altLang="ja-JP" sz="600" u="none" strike="noStrike" dirty="0">
                          <a:effectLst/>
                          <a:latin typeface="メイリオ" panose="020B0604030504040204" pitchFamily="50" charset="-128"/>
                          <a:ea typeface="メイリオ" panose="020B0604030504040204" pitchFamily="50" charset="-128"/>
                        </a:rPr>
                        <a:t>)</a:t>
                      </a:r>
                      <a:br>
                        <a:rPr lang="en-US" altLang="ja-JP" sz="600" u="none" strike="noStrike" dirty="0">
                          <a:effectLst/>
                          <a:latin typeface="メイリオ" panose="020B0604030504040204" pitchFamily="50" charset="-128"/>
                          <a:ea typeface="メイリオ" panose="020B0604030504040204" pitchFamily="50" charset="-128"/>
                        </a:rPr>
                      </a:b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歴史・伝統体験</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瞑想</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法話体験  等</a:t>
                      </a:r>
                      <a:r>
                        <a:rPr lang="en-US" altLang="ja-JP" sz="600" u="none" strike="noStrike" dirty="0">
                          <a:effectLst/>
                          <a:latin typeface="メイリオ" panose="020B0604030504040204" pitchFamily="50" charset="-128"/>
                          <a:ea typeface="メイリオ" panose="020B0604030504040204" pitchFamily="50" charset="-128"/>
                        </a:rPr>
                        <a:t>)</a:t>
                      </a:r>
                      <a:br>
                        <a:rPr lang="en-US" altLang="ja-JP" sz="600" u="none" strike="noStrike" dirty="0">
                          <a:effectLst/>
                          <a:latin typeface="メイリオ" panose="020B0604030504040204" pitchFamily="50" charset="-128"/>
                          <a:ea typeface="メイリオ" panose="020B0604030504040204" pitchFamily="50" charset="-128"/>
                        </a:rPr>
                      </a:b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産業体験</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漁業</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刺身作り体験  等</a:t>
                      </a:r>
                      <a:r>
                        <a:rPr lang="en-US" altLang="ja-JP" sz="600" u="none" strike="noStrike" dirty="0">
                          <a:effectLst/>
                          <a:latin typeface="メイリオ" panose="020B0604030504040204" pitchFamily="50" charset="-128"/>
                          <a:ea typeface="メイリオ" panose="020B0604030504040204" pitchFamily="50" charset="-128"/>
                        </a:rPr>
                        <a:t>)</a:t>
                      </a:r>
                      <a:br>
                        <a:rPr lang="en-US" altLang="ja-JP" sz="600" u="none" strike="noStrike" dirty="0">
                          <a:effectLst/>
                          <a:latin typeface="メイリオ" panose="020B0604030504040204" pitchFamily="50" charset="-128"/>
                          <a:ea typeface="メイリオ" panose="020B0604030504040204" pitchFamily="50" charset="-128"/>
                        </a:rPr>
                      </a:b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生活・文化体験</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天日塩作り体験</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海釣体</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験  等</a:t>
                      </a:r>
                      <a:r>
                        <a:rPr lang="en-US" altLang="ja-JP" sz="600" u="none" strike="noStrike" dirty="0">
                          <a:effectLst/>
                          <a:latin typeface="メイリオ" panose="020B0604030504040204" pitchFamily="50" charset="-128"/>
                          <a:ea typeface="メイリオ" panose="020B0604030504040204" pitchFamily="50" charset="-128"/>
                        </a:rPr>
                        <a:t>)</a:t>
                      </a:r>
                      <a:br>
                        <a:rPr lang="en-US" altLang="ja-JP" sz="600" u="none" strike="noStrike" dirty="0">
                          <a:effectLst/>
                          <a:latin typeface="メイリオ" panose="020B0604030504040204" pitchFamily="50" charset="-128"/>
                          <a:ea typeface="メイリオ" panose="020B0604030504040204" pitchFamily="50" charset="-128"/>
                        </a:rPr>
                      </a:b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四万十川漁師体験</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川えび捕り</a:t>
                      </a:r>
                      <a:r>
                        <a:rPr lang="en-US" altLang="ja-JP" sz="600" u="none" strike="noStrike" dirty="0">
                          <a:effectLst/>
                          <a:latin typeface="メイリオ" panose="020B0604030504040204" pitchFamily="50" charset="-128"/>
                          <a:ea typeface="メイリオ" panose="020B0604030504040204" pitchFamily="50" charset="-128"/>
                        </a:rPr>
                        <a:t>-</a:t>
                      </a:r>
                      <a:r>
                        <a:rPr lang="ja-JP" altLang="en-US" sz="600" u="none" strike="noStrike" dirty="0">
                          <a:effectLst/>
                          <a:latin typeface="メイリオ" panose="020B0604030504040204" pitchFamily="50" charset="-128"/>
                          <a:ea typeface="メイリオ" panose="020B0604030504040204" pitchFamily="50" charset="-128"/>
                        </a:rPr>
                        <a:t>鮎シャクリ</a:t>
                      </a:r>
                      <a:endParaRPr lang="en-US" altLang="ja-JP" sz="600" u="none" strike="noStrike" dirty="0">
                        <a:effectLst/>
                        <a:latin typeface="メイリオ" panose="020B0604030504040204" pitchFamily="50" charset="-128"/>
                        <a:ea typeface="メイリオ" panose="020B0604030504040204" pitchFamily="50" charset="-128"/>
                      </a:endParaRPr>
                    </a:p>
                    <a:p>
                      <a:pPr algn="l" fontAlgn="t"/>
                      <a:r>
                        <a:rPr lang="ja-JP" altLang="en-US" sz="600" u="none" strike="noStrike" dirty="0">
                          <a:effectLst/>
                          <a:latin typeface="メイリオ" panose="020B0604030504040204" pitchFamily="50" charset="-128"/>
                          <a:ea typeface="メイリオ" panose="020B0604030504040204" pitchFamily="50" charset="-128"/>
                        </a:rPr>
                        <a:t>　漁  等</a:t>
                      </a:r>
                      <a:r>
                        <a:rPr lang="en-US" altLang="ja-JP" sz="600" u="none" strike="noStrike" dirty="0">
                          <a:effectLst/>
                          <a:latin typeface="メイリオ" panose="020B0604030504040204" pitchFamily="50" charset="-128"/>
                          <a:ea typeface="メイリオ" panose="020B0604030504040204" pitchFamily="50" charset="-128"/>
                        </a:rPr>
                        <a:t>)</a:t>
                      </a:r>
                    </a:p>
                    <a:p>
                      <a:pPr algn="l" fontAlgn="t"/>
                      <a:r>
                        <a:rPr lang="ja-JP" altLang="en-US" sz="600" b="0" i="0" u="none" strike="noStrike" dirty="0">
                          <a:solidFill>
                            <a:srgbClr val="000000"/>
                          </a:solidFill>
                          <a:effectLst/>
                          <a:latin typeface="メイリオ" panose="020B0604030504040204" pitchFamily="50" charset="-128"/>
                          <a:ea typeface="メイリオ" panose="020B0604030504040204" pitchFamily="50" charset="-128"/>
                        </a:rPr>
                        <a:t>〇防災学習</a:t>
                      </a:r>
                      <a:endParaRPr lang="en-US" altLang="ja-JP" sz="600" b="0" i="0" u="none" strike="noStrike" dirty="0">
                        <a:solidFill>
                          <a:srgbClr val="000000"/>
                        </a:solidFill>
                        <a:effectLst/>
                        <a:latin typeface="メイリオ" panose="020B0604030504040204" pitchFamily="50" charset="-128"/>
                        <a:ea typeface="メイリオ" panose="020B0604030504040204" pitchFamily="50" charset="-128"/>
                      </a:endParaRPr>
                    </a:p>
                    <a:p>
                      <a:pPr algn="l" fontAlgn="t"/>
                      <a:r>
                        <a:rPr lang="ja-JP" altLang="en-US" sz="600" b="0" i="0" u="none" strike="noStrike" dirty="0">
                          <a:solidFill>
                            <a:srgbClr val="000000"/>
                          </a:solidFill>
                          <a:effectLst/>
                          <a:latin typeface="メイリオ" panose="020B0604030504040204" pitchFamily="50" charset="-128"/>
                          <a:ea typeface="メイリオ" panose="020B0604030504040204" pitchFamily="50" charset="-128"/>
                        </a:rPr>
                        <a:t> （津波避難タワー、災害時の</a:t>
                      </a:r>
                      <a:endParaRPr lang="en-US" altLang="ja-JP" sz="600" b="0" i="0" u="none" strike="noStrike" dirty="0">
                        <a:solidFill>
                          <a:srgbClr val="000000"/>
                        </a:solidFill>
                        <a:effectLst/>
                        <a:latin typeface="メイリオ" panose="020B0604030504040204" pitchFamily="50" charset="-128"/>
                        <a:ea typeface="メイリオ" panose="020B0604030504040204" pitchFamily="50" charset="-128"/>
                      </a:endParaRPr>
                    </a:p>
                    <a:p>
                      <a:pPr algn="l" fontAlgn="t"/>
                      <a:r>
                        <a:rPr lang="ja-JP" altLang="en-US" sz="600" b="0" i="0" u="none" strike="noStrike" dirty="0">
                          <a:solidFill>
                            <a:srgbClr val="000000"/>
                          </a:solidFill>
                          <a:effectLst/>
                          <a:latin typeface="メイリオ" panose="020B0604030504040204" pitchFamily="50" charset="-128"/>
                          <a:ea typeface="メイリオ" panose="020B0604030504040204" pitchFamily="50" charset="-128"/>
                        </a:rPr>
                        <a:t>　シュミレーションゲーム　等）</a:t>
                      </a:r>
                      <a:endParaRPr lang="en-US" altLang="ja-JP" sz="600" b="0" i="0" u="none" strike="noStrike" dirty="0">
                        <a:solidFill>
                          <a:srgbClr val="000000"/>
                        </a:solidFill>
                        <a:effectLst/>
                        <a:latin typeface="メイリオ" panose="020B0604030504040204" pitchFamily="50" charset="-128"/>
                        <a:ea typeface="メイリオ" panose="020B0604030504040204" pitchFamily="50" charset="-128"/>
                      </a:endParaRPr>
                    </a:p>
                    <a:p>
                      <a:pPr algn="l" fontAlgn="t"/>
                      <a:endParaRPr lang="en-US" altLang="ja-JP" sz="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050" marR="3050" marT="3050" marB="0"/>
                </a:tc>
                <a:extLst>
                  <a:ext uri="{0D108BD9-81ED-4DB2-BD59-A6C34878D82A}">
                    <a16:rowId xmlns:a16="http://schemas.microsoft.com/office/drawing/2014/main" val="3687715796"/>
                  </a:ext>
                </a:extLst>
              </a:tr>
              <a:tr h="314085">
                <a:tc>
                  <a:txBody>
                    <a:bodyPr/>
                    <a:lstStyle/>
                    <a:p>
                      <a:pPr algn="ctr" fontAlgn="ctr"/>
                      <a:r>
                        <a:rPr lang="ja-JP" altLang="en-US" sz="700" u="none" strike="noStrike" dirty="0">
                          <a:effectLst/>
                        </a:rPr>
                        <a:t>民泊登録</a:t>
                      </a:r>
                      <a:endParaRPr lang="ja-JP" altLang="en-US" sz="700" b="1" i="0" u="none" strike="noStrike" dirty="0">
                        <a:solidFill>
                          <a:srgbClr val="000000"/>
                        </a:solidFill>
                        <a:effectLst/>
                        <a:latin typeface="Meiryo UI" panose="020B0604030504040204" pitchFamily="50" charset="-128"/>
                        <a:ea typeface="Meiryo UI" panose="020B0604030504040204" pitchFamily="50" charset="-128"/>
                      </a:endParaRPr>
                    </a:p>
                  </a:txBody>
                  <a:tcPr marL="3050" marR="3050" marT="3050" marB="0" anchor="ctr"/>
                </a:tc>
                <a:tc>
                  <a:txBody>
                    <a:bodyPr/>
                    <a:lstStyle/>
                    <a:p>
                      <a:pPr algn="l" fontAlgn="ctr"/>
                      <a:r>
                        <a:rPr lang="ja-JP" altLang="en-US" sz="600" u="none" strike="noStrike" dirty="0">
                          <a:effectLst/>
                          <a:latin typeface="メイリオ" panose="020B0604030504040204" pitchFamily="50" charset="-128"/>
                          <a:ea typeface="メイリオ" panose="020B0604030504040204" pitchFamily="50" charset="-128"/>
                        </a:rPr>
                        <a:t>　安芸市・室戸市・東洋町・</a:t>
                      </a:r>
                      <a:endParaRPr lang="en-US" altLang="ja-JP" sz="600" u="none" strike="noStrike" dirty="0">
                        <a:effectLst/>
                        <a:latin typeface="メイリオ" panose="020B0604030504040204" pitchFamily="50" charset="-128"/>
                        <a:ea typeface="メイリオ" panose="020B0604030504040204" pitchFamily="50" charset="-128"/>
                      </a:endParaRPr>
                    </a:p>
                    <a:p>
                      <a:pPr algn="l" fontAlgn="ctr"/>
                      <a:r>
                        <a:rPr lang="ja-JP" altLang="en-US" sz="600" u="none" strike="noStrike" dirty="0">
                          <a:effectLst/>
                          <a:latin typeface="メイリオ" panose="020B0604030504040204" pitchFamily="50" charset="-128"/>
                          <a:ea typeface="メイリオ" panose="020B0604030504040204" pitchFamily="50" charset="-128"/>
                        </a:rPr>
                        <a:t>　奈半利町・田野町・安田町・</a:t>
                      </a:r>
                      <a:endParaRPr lang="en-US" altLang="ja-JP" sz="600" u="none" strike="noStrike" dirty="0">
                        <a:effectLst/>
                        <a:latin typeface="メイリオ" panose="020B0604030504040204" pitchFamily="50" charset="-128"/>
                        <a:ea typeface="メイリオ" panose="020B0604030504040204" pitchFamily="50" charset="-128"/>
                      </a:endParaRPr>
                    </a:p>
                    <a:p>
                      <a:pPr algn="l" fontAlgn="ctr"/>
                      <a:r>
                        <a:rPr lang="ja-JP" altLang="en-US" sz="600" u="none" strike="noStrike" dirty="0">
                          <a:effectLst/>
                          <a:latin typeface="メイリオ" panose="020B0604030504040204" pitchFamily="50" charset="-128"/>
                          <a:ea typeface="メイリオ" panose="020B0604030504040204" pitchFamily="50" charset="-128"/>
                        </a:rPr>
                        <a:t>　芸西村・北川村・馬路村</a:t>
                      </a:r>
                      <a:endParaRPr lang="ja-JP" altLang="en-US" sz="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l" fontAlgn="ctr"/>
                      <a:r>
                        <a:rPr lang="ja-JP" altLang="en-US" sz="600" u="none" strike="noStrike" dirty="0">
                          <a:effectLst/>
                          <a:latin typeface="メイリオ" panose="020B0604030504040204" pitchFamily="50" charset="-128"/>
                          <a:ea typeface="メイリオ" panose="020B0604030504040204" pitchFamily="50" charset="-128"/>
                        </a:rPr>
                        <a:t>　</a:t>
                      </a:r>
                      <a:endParaRPr lang="ja-JP" altLang="en-US" sz="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l" fontAlgn="ctr"/>
                      <a:r>
                        <a:rPr lang="ja-JP" altLang="en-US" sz="600" u="none" strike="noStrike" dirty="0">
                          <a:effectLst/>
                          <a:latin typeface="メイリオ" panose="020B0604030504040204" pitchFamily="50" charset="-128"/>
                          <a:ea typeface="メイリオ" panose="020B0604030504040204" pitchFamily="50" charset="-128"/>
                        </a:rPr>
                        <a:t>　大豊町・土佐町・本山町・</a:t>
                      </a:r>
                      <a:endParaRPr lang="en-US" altLang="ja-JP" sz="600" u="none" strike="noStrike" dirty="0">
                        <a:effectLst/>
                        <a:latin typeface="メイリオ" panose="020B0604030504040204" pitchFamily="50" charset="-128"/>
                        <a:ea typeface="メイリオ" panose="020B0604030504040204" pitchFamily="50" charset="-128"/>
                      </a:endParaRPr>
                    </a:p>
                    <a:p>
                      <a:pPr algn="l" fontAlgn="ctr"/>
                      <a:r>
                        <a:rPr lang="ja-JP" altLang="en-US" sz="600" u="none" strike="noStrike" dirty="0">
                          <a:effectLst/>
                          <a:latin typeface="メイリオ" panose="020B0604030504040204" pitchFamily="50" charset="-128"/>
                          <a:ea typeface="メイリオ" panose="020B0604030504040204" pitchFamily="50" charset="-128"/>
                        </a:rPr>
                        <a:t>　大川村</a:t>
                      </a:r>
                      <a:endParaRPr lang="ja-JP" altLang="en-US" sz="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l" fontAlgn="ctr"/>
                      <a:r>
                        <a:rPr lang="ja-JP" altLang="en-US" sz="600" u="none" strike="noStrike" dirty="0">
                          <a:effectLst/>
                          <a:latin typeface="メイリオ" panose="020B0604030504040204" pitchFamily="50" charset="-128"/>
                          <a:ea typeface="メイリオ" panose="020B0604030504040204" pitchFamily="50" charset="-128"/>
                        </a:rPr>
                        <a:t>　</a:t>
                      </a:r>
                      <a:endParaRPr lang="ja-JP" altLang="en-US" sz="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l" fontAlgn="ctr"/>
                      <a:r>
                        <a:rPr lang="ja-JP" altLang="en-US" sz="600" u="none" strike="noStrike" dirty="0">
                          <a:effectLst/>
                          <a:latin typeface="メイリオ" panose="020B0604030504040204" pitchFamily="50" charset="-128"/>
                          <a:ea typeface="メイリオ" panose="020B0604030504040204" pitchFamily="50" charset="-128"/>
                        </a:rPr>
                        <a:t>　</a:t>
                      </a:r>
                      <a:endParaRPr lang="ja-JP" altLang="en-US" sz="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ja-JP" altLang="en-US" sz="600" u="none" strike="noStrike" dirty="0">
                          <a:effectLst/>
                          <a:latin typeface="メイリオ" panose="020B0604030504040204" pitchFamily="50" charset="-128"/>
                          <a:ea typeface="メイリオ" panose="020B0604030504040204" pitchFamily="50" charset="-128"/>
                        </a:rPr>
                        <a:t>須崎市</a:t>
                      </a:r>
                      <a:endParaRPr lang="ja-JP" altLang="en-US" sz="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ja-JP" altLang="en-US" sz="600" u="none" strike="noStrike" dirty="0">
                          <a:effectLst/>
                          <a:latin typeface="メイリオ" panose="020B0604030504040204" pitchFamily="50" charset="-128"/>
                          <a:ea typeface="メイリオ" panose="020B0604030504040204" pitchFamily="50" charset="-128"/>
                        </a:rPr>
                        <a:t>四万十市・黒潮町</a:t>
                      </a:r>
                      <a:endParaRPr lang="ja-JP" altLang="en-US" sz="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050" marR="3050" marT="3050" marB="0" anchor="ctr"/>
                </a:tc>
                <a:extLst>
                  <a:ext uri="{0D108BD9-81ED-4DB2-BD59-A6C34878D82A}">
                    <a16:rowId xmlns:a16="http://schemas.microsoft.com/office/drawing/2014/main" val="3343927914"/>
                  </a:ext>
                </a:extLst>
              </a:tr>
              <a:tr h="131030">
                <a:tc>
                  <a:txBody>
                    <a:bodyPr/>
                    <a:lstStyle/>
                    <a:p>
                      <a:pPr algn="ctr" fontAlgn="ctr"/>
                      <a:r>
                        <a:rPr lang="zh-CN" altLang="en-US" sz="700" u="none" strike="noStrike" dirty="0">
                          <a:effectLst/>
                        </a:rPr>
                        <a:t>民泊受入人数</a:t>
                      </a:r>
                      <a:endParaRPr lang="zh-CN" altLang="en-US" sz="700" b="1" i="0" u="none" strike="noStrike" dirty="0">
                        <a:solidFill>
                          <a:srgbClr val="000000"/>
                        </a:solidFill>
                        <a:effectLst/>
                        <a:latin typeface="Meiryo UI" panose="020B0604030504040204" pitchFamily="50" charset="-128"/>
                        <a:ea typeface="Meiryo UI" panose="020B0604030504040204" pitchFamily="50" charset="-128"/>
                      </a:endParaRPr>
                    </a:p>
                  </a:txBody>
                  <a:tcPr marL="3050" marR="3050" marT="3050" marB="0" anchor="ctr"/>
                </a:tc>
                <a:tc>
                  <a:txBody>
                    <a:bodyPr/>
                    <a:lstStyle/>
                    <a:p>
                      <a:pPr algn="ctr" fontAlgn="ctr"/>
                      <a:r>
                        <a:rPr lang="ja-JP" altLang="en-US" sz="600" b="0" i="0" u="none" strike="noStrike" dirty="0">
                          <a:solidFill>
                            <a:srgbClr val="000000"/>
                          </a:solidFill>
                          <a:effectLst/>
                          <a:latin typeface="メイリオ" panose="020B0604030504040204" pitchFamily="50" charset="-128"/>
                          <a:ea typeface="メイリオ" panose="020B0604030504040204" pitchFamily="50" charset="-128"/>
                        </a:rPr>
                        <a:t>約１２０名</a:t>
                      </a:r>
                    </a:p>
                  </a:txBody>
                  <a:tcPr marL="3050" marR="3050" marT="3050" marB="0" anchor="ctr"/>
                </a:tc>
                <a:tc>
                  <a:txBody>
                    <a:bodyPr/>
                    <a:lstStyle/>
                    <a:p>
                      <a:pPr algn="l" fontAlgn="ctr"/>
                      <a:r>
                        <a:rPr lang="ja-JP" altLang="en-US" sz="600" u="none" strike="noStrike" dirty="0">
                          <a:effectLst/>
                          <a:latin typeface="メイリオ" panose="020B0604030504040204" pitchFamily="50" charset="-128"/>
                          <a:ea typeface="メイリオ" panose="020B0604030504040204" pitchFamily="50" charset="-128"/>
                        </a:rPr>
                        <a:t>　</a:t>
                      </a:r>
                      <a:endParaRPr lang="ja-JP" altLang="en-US" sz="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ja-JP" altLang="en-US" sz="600" u="none" strike="noStrike" dirty="0">
                          <a:effectLst/>
                          <a:latin typeface="メイリオ" panose="020B0604030504040204" pitchFamily="50" charset="-128"/>
                          <a:ea typeface="メイリオ" panose="020B0604030504040204" pitchFamily="50" charset="-128"/>
                        </a:rPr>
                        <a:t>約８０人</a:t>
                      </a:r>
                      <a:endParaRPr lang="ja-JP" altLang="en-US" sz="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l" fontAlgn="ctr"/>
                      <a:r>
                        <a:rPr lang="ja-JP" altLang="en-US" sz="600" u="none" strike="noStrike" dirty="0">
                          <a:effectLst/>
                          <a:latin typeface="メイリオ" panose="020B0604030504040204" pitchFamily="50" charset="-128"/>
                          <a:ea typeface="メイリオ" panose="020B0604030504040204" pitchFamily="50" charset="-128"/>
                        </a:rPr>
                        <a:t>　</a:t>
                      </a:r>
                      <a:endParaRPr lang="ja-JP" altLang="en-US" sz="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l" fontAlgn="ctr"/>
                      <a:r>
                        <a:rPr lang="ja-JP" altLang="en-US" sz="600" u="none" strike="noStrike" dirty="0">
                          <a:effectLst/>
                          <a:latin typeface="メイリオ" panose="020B0604030504040204" pitchFamily="50" charset="-128"/>
                          <a:ea typeface="メイリオ" panose="020B0604030504040204" pitchFamily="50" charset="-128"/>
                        </a:rPr>
                        <a:t>　</a:t>
                      </a:r>
                      <a:endParaRPr lang="ja-JP" altLang="en-US" sz="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ja-JP" altLang="en-US" sz="600" u="none" strike="noStrike" dirty="0">
                          <a:effectLst/>
                          <a:latin typeface="メイリオ" panose="020B0604030504040204" pitchFamily="50" charset="-128"/>
                          <a:ea typeface="メイリオ" panose="020B0604030504040204" pitchFamily="50" charset="-128"/>
                        </a:rPr>
                        <a:t>調整中</a:t>
                      </a:r>
                      <a:endParaRPr lang="ja-JP" altLang="en-US" sz="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en-US" altLang="ja-JP" sz="600" b="0" i="0" u="none" strike="noStrike" dirty="0">
                          <a:solidFill>
                            <a:srgbClr val="000000"/>
                          </a:solidFill>
                          <a:effectLst/>
                          <a:latin typeface="メイリオ" panose="020B0604030504040204" pitchFamily="50" charset="-128"/>
                          <a:ea typeface="メイリオ" panose="020B0604030504040204" pitchFamily="50" charset="-128"/>
                        </a:rPr>
                        <a:t>160</a:t>
                      </a:r>
                      <a:r>
                        <a:rPr lang="ja-JP" altLang="en-US" sz="600" b="0" i="0" u="none" strike="noStrike" dirty="0">
                          <a:solidFill>
                            <a:srgbClr val="000000"/>
                          </a:solidFill>
                          <a:effectLst/>
                          <a:latin typeface="メイリオ" panose="020B0604030504040204" pitchFamily="50" charset="-128"/>
                          <a:ea typeface="メイリオ" panose="020B0604030504040204" pitchFamily="50" charset="-128"/>
                        </a:rPr>
                        <a:t>人</a:t>
                      </a:r>
                    </a:p>
                  </a:txBody>
                  <a:tcPr marL="3050" marR="3050" marT="3050" marB="0" anchor="ctr"/>
                </a:tc>
                <a:extLst>
                  <a:ext uri="{0D108BD9-81ED-4DB2-BD59-A6C34878D82A}">
                    <a16:rowId xmlns:a16="http://schemas.microsoft.com/office/drawing/2014/main" val="4188294750"/>
                  </a:ext>
                </a:extLst>
              </a:tr>
              <a:tr h="131030">
                <a:tc>
                  <a:txBody>
                    <a:bodyPr/>
                    <a:lstStyle/>
                    <a:p>
                      <a:pPr algn="ctr" fontAlgn="ctr"/>
                      <a:r>
                        <a:rPr lang="ja-JP" altLang="en-US" sz="700" u="none" strike="noStrike" dirty="0">
                          <a:effectLst/>
                        </a:rPr>
                        <a:t>民泊軒数</a:t>
                      </a:r>
                      <a:endParaRPr lang="ja-JP" altLang="en-US" sz="700" b="1" i="0" u="none" strike="noStrike" dirty="0">
                        <a:solidFill>
                          <a:srgbClr val="000000"/>
                        </a:solidFill>
                        <a:effectLst/>
                        <a:latin typeface="Meiryo UI" panose="020B0604030504040204" pitchFamily="50" charset="-128"/>
                        <a:ea typeface="Meiryo UI" panose="020B0604030504040204" pitchFamily="50" charset="-128"/>
                      </a:endParaRPr>
                    </a:p>
                  </a:txBody>
                  <a:tcPr marL="3050" marR="3050" marT="3050" marB="0" anchor="ctr"/>
                </a:tc>
                <a:tc>
                  <a:txBody>
                    <a:bodyPr/>
                    <a:lstStyle/>
                    <a:p>
                      <a:pPr algn="ctr" fontAlgn="ctr"/>
                      <a:r>
                        <a:rPr lang="ja-JP" altLang="en-US" sz="600" u="none" strike="noStrike" dirty="0">
                          <a:effectLst/>
                          <a:latin typeface="メイリオ" panose="020B0604030504040204" pitchFamily="50" charset="-128"/>
                          <a:ea typeface="メイリオ" panose="020B0604030504040204" pitchFamily="50" charset="-128"/>
                        </a:rPr>
                        <a:t>調整中</a:t>
                      </a:r>
                      <a:endParaRPr lang="ja-JP" altLang="en-US" sz="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l" fontAlgn="ctr"/>
                      <a:r>
                        <a:rPr lang="ja-JP" altLang="en-US" sz="600" u="none" strike="noStrike">
                          <a:effectLst/>
                          <a:latin typeface="メイリオ" panose="020B0604030504040204" pitchFamily="50" charset="-128"/>
                          <a:ea typeface="メイリオ" panose="020B0604030504040204" pitchFamily="50" charset="-128"/>
                        </a:rPr>
                        <a:t>　</a:t>
                      </a:r>
                      <a:endParaRPr lang="ja-JP" altLang="en-US" sz="600" b="0" i="0" u="none" strike="noStrike">
                        <a:solidFill>
                          <a:srgbClr val="000000"/>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ja-JP" altLang="en-US" sz="600" u="none" strike="noStrike">
                          <a:effectLst/>
                          <a:latin typeface="メイリオ" panose="020B0604030504040204" pitchFamily="50" charset="-128"/>
                          <a:ea typeface="メイリオ" panose="020B0604030504040204" pitchFamily="50" charset="-128"/>
                        </a:rPr>
                        <a:t>５０軒</a:t>
                      </a:r>
                      <a:endParaRPr lang="ja-JP" altLang="en-US" sz="600" b="0" i="0" u="none" strike="noStrike">
                        <a:solidFill>
                          <a:srgbClr val="000000"/>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l" fontAlgn="ctr"/>
                      <a:r>
                        <a:rPr lang="ja-JP" altLang="en-US" sz="600" u="none" strike="noStrike">
                          <a:effectLst/>
                          <a:latin typeface="メイリオ" panose="020B0604030504040204" pitchFamily="50" charset="-128"/>
                          <a:ea typeface="メイリオ" panose="020B0604030504040204" pitchFamily="50" charset="-128"/>
                        </a:rPr>
                        <a:t>　</a:t>
                      </a:r>
                      <a:endParaRPr lang="ja-JP" altLang="en-US" sz="600" b="0" i="0" u="none" strike="noStrike">
                        <a:solidFill>
                          <a:srgbClr val="000000"/>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l" fontAlgn="ctr"/>
                      <a:r>
                        <a:rPr lang="ja-JP" altLang="en-US" sz="600" u="none" strike="noStrike" dirty="0">
                          <a:effectLst/>
                          <a:latin typeface="メイリオ" panose="020B0604030504040204" pitchFamily="50" charset="-128"/>
                          <a:ea typeface="メイリオ" panose="020B0604030504040204" pitchFamily="50" charset="-128"/>
                        </a:rPr>
                        <a:t>　</a:t>
                      </a:r>
                      <a:endParaRPr lang="ja-JP" altLang="en-US" sz="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ja-JP" altLang="en-US" sz="600" u="none" strike="noStrike" dirty="0">
                          <a:effectLst/>
                          <a:latin typeface="メイリオ" panose="020B0604030504040204" pitchFamily="50" charset="-128"/>
                          <a:ea typeface="メイリオ" panose="020B0604030504040204" pitchFamily="50" charset="-128"/>
                        </a:rPr>
                        <a:t>調整中</a:t>
                      </a:r>
                      <a:endParaRPr lang="ja-JP" altLang="en-US" sz="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ja-JP" altLang="en-US" sz="600" b="0" i="0" u="none" strike="noStrike" dirty="0">
                          <a:solidFill>
                            <a:srgbClr val="000000"/>
                          </a:solidFill>
                          <a:effectLst/>
                          <a:latin typeface="メイリオ" panose="020B0604030504040204" pitchFamily="50" charset="-128"/>
                          <a:ea typeface="メイリオ" panose="020B0604030504040204" pitchFamily="50" charset="-128"/>
                        </a:rPr>
                        <a:t>５０軒</a:t>
                      </a:r>
                    </a:p>
                  </a:txBody>
                  <a:tcPr marL="3050" marR="3050" marT="3050" marB="0" anchor="ctr"/>
                </a:tc>
                <a:extLst>
                  <a:ext uri="{0D108BD9-81ED-4DB2-BD59-A6C34878D82A}">
                    <a16:rowId xmlns:a16="http://schemas.microsoft.com/office/drawing/2014/main" val="1379730258"/>
                  </a:ext>
                </a:extLst>
              </a:tr>
              <a:tr h="131030">
                <a:tc>
                  <a:txBody>
                    <a:bodyPr/>
                    <a:lstStyle/>
                    <a:p>
                      <a:pPr algn="ctr" fontAlgn="ctr"/>
                      <a:r>
                        <a:rPr lang="ja-JP" altLang="en-US" sz="700" u="none" strike="noStrike" dirty="0">
                          <a:effectLst/>
                        </a:rPr>
                        <a:t>制約</a:t>
                      </a:r>
                      <a:endParaRPr lang="ja-JP" altLang="en-US" sz="700" b="1" i="0" u="none" strike="noStrike" dirty="0">
                        <a:solidFill>
                          <a:srgbClr val="000000"/>
                        </a:solidFill>
                        <a:effectLst/>
                        <a:latin typeface="Meiryo UI" panose="020B0604030504040204" pitchFamily="50" charset="-128"/>
                        <a:ea typeface="Meiryo UI" panose="020B0604030504040204" pitchFamily="50" charset="-128"/>
                      </a:endParaRPr>
                    </a:p>
                  </a:txBody>
                  <a:tcPr marL="3050" marR="3050" marT="3050" marB="0" anchor="ctr"/>
                </a:tc>
                <a:tc>
                  <a:txBody>
                    <a:bodyPr/>
                    <a:lstStyle/>
                    <a:p>
                      <a:pPr algn="ctr" fontAlgn="ctr"/>
                      <a:r>
                        <a:rPr lang="zh-TW" altLang="en-US" sz="600" u="none" strike="noStrike" dirty="0">
                          <a:effectLst/>
                          <a:latin typeface="メイリオ" panose="020B0604030504040204" pitchFamily="50" charset="-128"/>
                          <a:ea typeface="メイリオ" panose="020B0604030504040204" pitchFamily="50" charset="-128"/>
                        </a:rPr>
                        <a:t>原則　１軒３人</a:t>
                      </a:r>
                      <a:r>
                        <a:rPr lang="en-US" altLang="zh-TW" sz="600" u="none" strike="noStrike" dirty="0">
                          <a:effectLst/>
                          <a:latin typeface="メイリオ" panose="020B0604030504040204" pitchFamily="50" charset="-128"/>
                          <a:ea typeface="メイリオ" panose="020B0604030504040204" pitchFamily="50" charset="-128"/>
                        </a:rPr>
                        <a:t>〜</a:t>
                      </a:r>
                      <a:r>
                        <a:rPr lang="zh-TW" altLang="en-US" sz="600" u="none" strike="noStrike" dirty="0">
                          <a:effectLst/>
                          <a:latin typeface="メイリオ" panose="020B0604030504040204" pitchFamily="50" charset="-128"/>
                          <a:ea typeface="メイリオ" panose="020B0604030504040204" pitchFamily="50" charset="-128"/>
                        </a:rPr>
                        <a:t>５人</a:t>
                      </a:r>
                      <a:endParaRPr lang="zh-TW" altLang="en-US" sz="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l" fontAlgn="ctr"/>
                      <a:r>
                        <a:rPr lang="ja-JP" altLang="en-US" sz="600" u="none" strike="noStrike" dirty="0">
                          <a:effectLst/>
                          <a:latin typeface="メイリオ" panose="020B0604030504040204" pitchFamily="50" charset="-128"/>
                          <a:ea typeface="メイリオ" panose="020B0604030504040204" pitchFamily="50" charset="-128"/>
                        </a:rPr>
                        <a:t>　</a:t>
                      </a:r>
                      <a:endParaRPr lang="ja-JP" altLang="en-US" sz="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zh-TW" altLang="en-US" sz="600" u="none" strike="noStrike" dirty="0">
                          <a:effectLst/>
                          <a:latin typeface="メイリオ" panose="020B0604030504040204" pitchFamily="50" charset="-128"/>
                          <a:ea typeface="メイリオ" panose="020B0604030504040204" pitchFamily="50" charset="-128"/>
                        </a:rPr>
                        <a:t>原則　１軒３人</a:t>
                      </a:r>
                      <a:r>
                        <a:rPr lang="en-US" altLang="zh-TW" sz="600" u="none" strike="noStrike" dirty="0">
                          <a:effectLst/>
                          <a:latin typeface="メイリオ" panose="020B0604030504040204" pitchFamily="50" charset="-128"/>
                          <a:ea typeface="メイリオ" panose="020B0604030504040204" pitchFamily="50" charset="-128"/>
                        </a:rPr>
                        <a:t>〜</a:t>
                      </a:r>
                      <a:r>
                        <a:rPr lang="zh-TW" altLang="en-US" sz="600" u="none" strike="noStrike" dirty="0">
                          <a:effectLst/>
                          <a:latin typeface="メイリオ" panose="020B0604030504040204" pitchFamily="50" charset="-128"/>
                          <a:ea typeface="メイリオ" panose="020B0604030504040204" pitchFamily="50" charset="-128"/>
                        </a:rPr>
                        <a:t>５人</a:t>
                      </a:r>
                      <a:endParaRPr lang="zh-TW" altLang="en-US" sz="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l" fontAlgn="ctr"/>
                      <a:r>
                        <a:rPr lang="ja-JP" altLang="en-US" sz="600" u="none" strike="noStrike" dirty="0">
                          <a:effectLst/>
                          <a:latin typeface="メイリオ" panose="020B0604030504040204" pitchFamily="50" charset="-128"/>
                          <a:ea typeface="メイリオ" panose="020B0604030504040204" pitchFamily="50" charset="-128"/>
                        </a:rPr>
                        <a:t>　</a:t>
                      </a:r>
                      <a:endParaRPr lang="ja-JP" altLang="en-US" sz="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l" fontAlgn="ctr"/>
                      <a:r>
                        <a:rPr lang="ja-JP" altLang="en-US" sz="600" u="none" strike="noStrike" dirty="0">
                          <a:effectLst/>
                          <a:latin typeface="メイリオ" panose="020B0604030504040204" pitchFamily="50" charset="-128"/>
                          <a:ea typeface="メイリオ" panose="020B0604030504040204" pitchFamily="50" charset="-128"/>
                        </a:rPr>
                        <a:t>　</a:t>
                      </a:r>
                      <a:endParaRPr lang="ja-JP" altLang="en-US" sz="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ja-JP" altLang="en-US" sz="600" u="none" strike="noStrike" dirty="0">
                          <a:effectLst/>
                          <a:latin typeface="メイリオ" panose="020B0604030504040204" pitchFamily="50" charset="-128"/>
                          <a:ea typeface="メイリオ" panose="020B0604030504040204" pitchFamily="50" charset="-128"/>
                        </a:rPr>
                        <a:t>調整中</a:t>
                      </a:r>
                      <a:endParaRPr lang="ja-JP" altLang="en-US" sz="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050" marR="3050" marT="3050" marB="0" anchor="ctr"/>
                </a:tc>
                <a:tc>
                  <a:txBody>
                    <a:bodyPr/>
                    <a:lstStyle/>
                    <a:p>
                      <a:pPr algn="ctr" fontAlgn="ctr"/>
                      <a:r>
                        <a:rPr lang="ja-JP" altLang="en-US" sz="600" u="none" strike="noStrike" dirty="0">
                          <a:effectLst/>
                          <a:latin typeface="メイリオ" panose="020B0604030504040204" pitchFamily="50" charset="-128"/>
                          <a:ea typeface="メイリオ" panose="020B0604030504040204" pitchFamily="50" charset="-128"/>
                        </a:rPr>
                        <a:t>原則　１軒３人～４人</a:t>
                      </a:r>
                      <a:endParaRPr lang="ja-JP" altLang="en-US" sz="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050" marR="3050" marT="3050" marB="0" anchor="ctr"/>
                </a:tc>
                <a:extLst>
                  <a:ext uri="{0D108BD9-81ED-4DB2-BD59-A6C34878D82A}">
                    <a16:rowId xmlns:a16="http://schemas.microsoft.com/office/drawing/2014/main" val="1353023649"/>
                  </a:ext>
                </a:extLst>
              </a:tr>
            </a:tbl>
          </a:graphicData>
        </a:graphic>
      </p:graphicFrame>
      <p:sp>
        <p:nvSpPr>
          <p:cNvPr id="3" name="矢印: 右 2">
            <a:extLst>
              <a:ext uri="{FF2B5EF4-FFF2-40B4-BE49-F238E27FC236}">
                <a16:creationId xmlns:a16="http://schemas.microsoft.com/office/drawing/2014/main" id="{0D5E1EE8-B7B5-A3AB-1AE3-88E44056BF17}"/>
              </a:ext>
            </a:extLst>
          </p:cNvPr>
          <p:cNvSpPr/>
          <p:nvPr/>
        </p:nvSpPr>
        <p:spPr>
          <a:xfrm>
            <a:off x="3280337" y="513835"/>
            <a:ext cx="342976" cy="17324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22283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grpSp>
        <p:nvGrpSpPr>
          <p:cNvPr id="54" name="グループ化 53">
            <a:extLst>
              <a:ext uri="{FF2B5EF4-FFF2-40B4-BE49-F238E27FC236}">
                <a16:creationId xmlns:a16="http://schemas.microsoft.com/office/drawing/2014/main" id="{40BCAC1D-F701-4BC5-841B-71CE375118FE}"/>
              </a:ext>
            </a:extLst>
          </p:cNvPr>
          <p:cNvGrpSpPr/>
          <p:nvPr/>
        </p:nvGrpSpPr>
        <p:grpSpPr>
          <a:xfrm>
            <a:off x="750008" y="-87512"/>
            <a:ext cx="9144000" cy="6833561"/>
            <a:chOff x="-24559" y="-17354"/>
            <a:chExt cx="9144000" cy="6833561"/>
          </a:xfrm>
        </p:grpSpPr>
        <p:sp>
          <p:nvSpPr>
            <p:cNvPr id="56" name="正方形/長方形 55">
              <a:extLst>
                <a:ext uri="{FF2B5EF4-FFF2-40B4-BE49-F238E27FC236}">
                  <a16:creationId xmlns:a16="http://schemas.microsoft.com/office/drawing/2014/main" id="{E8987753-0A1D-4C0D-9E0C-B00200EFCBA0}"/>
                </a:ext>
              </a:extLst>
            </p:cNvPr>
            <p:cNvSpPr/>
            <p:nvPr/>
          </p:nvSpPr>
          <p:spPr>
            <a:xfrm>
              <a:off x="-4733" y="-17354"/>
              <a:ext cx="9124174" cy="3319674"/>
            </a:xfrm>
            <a:prstGeom prst="rect">
              <a:avLst/>
            </a:prstGeom>
            <a:gradFill flip="none" rotWithShape="1">
              <a:gsLst>
                <a:gs pos="19000">
                  <a:schemeClr val="accent6">
                    <a:lumMod val="5000"/>
                    <a:lumOff val="95000"/>
                  </a:schemeClr>
                </a:gs>
                <a:gs pos="80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100000" t="100000"/>
                  </a:path>
                  <a:tileRect r="-100000" b="-100000"/>
                </a:gradFill>
                <a:highlight>
                  <a:srgbClr val="FFFF00"/>
                </a:highlight>
                <a:ea typeface="HGPｺﾞｼｯｸE" panose="020B0900000000000000" pitchFamily="50" charset="-128"/>
              </a:endParaRPr>
            </a:p>
          </p:txBody>
        </p:sp>
        <p:sp>
          <p:nvSpPr>
            <p:cNvPr id="57" name="正方形/長方形 56">
              <a:extLst>
                <a:ext uri="{FF2B5EF4-FFF2-40B4-BE49-F238E27FC236}">
                  <a16:creationId xmlns:a16="http://schemas.microsoft.com/office/drawing/2014/main" id="{36F023FC-6A0B-44A1-9F1C-9CB6B776F7EE}"/>
                </a:ext>
              </a:extLst>
            </p:cNvPr>
            <p:cNvSpPr/>
            <p:nvPr/>
          </p:nvSpPr>
          <p:spPr>
            <a:xfrm>
              <a:off x="-24559" y="3302320"/>
              <a:ext cx="9144000" cy="3513887"/>
            </a:xfrm>
            <a:prstGeom prst="rect">
              <a:avLst/>
            </a:prstGeom>
            <a:gradFill flip="none" rotWithShape="1">
              <a:gsLst>
                <a:gs pos="0">
                  <a:srgbClr val="FF66FF">
                    <a:tint val="66000"/>
                    <a:satMod val="160000"/>
                    <a:lumMod val="97000"/>
                    <a:lumOff val="3000"/>
                    <a:alpha val="22000"/>
                  </a:srgbClr>
                </a:gs>
                <a:gs pos="39000">
                  <a:srgbClr val="FF66FF">
                    <a:tint val="44500"/>
                    <a:satMod val="160000"/>
                    <a:lumMod val="74000"/>
                    <a:alpha val="21000"/>
                  </a:srgbClr>
                </a:gs>
                <a:gs pos="100000">
                  <a:srgbClr val="FF66FF">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100000" t="100000"/>
                  </a:path>
                  <a:tileRect r="-100000" b="-100000"/>
                </a:gradFill>
                <a:ea typeface="HGPｺﾞｼｯｸE" panose="020B0900000000000000" pitchFamily="50" charset="-128"/>
              </a:endParaRPr>
            </a:p>
          </p:txBody>
        </p:sp>
      </p:grpSp>
      <p:sp>
        <p:nvSpPr>
          <p:cNvPr id="52" name="楕円 51">
            <a:extLst>
              <a:ext uri="{FF2B5EF4-FFF2-40B4-BE49-F238E27FC236}">
                <a16:creationId xmlns:a16="http://schemas.microsoft.com/office/drawing/2014/main" id="{122C466B-943F-48D6-A980-459691DE30A1}"/>
              </a:ext>
            </a:extLst>
          </p:cNvPr>
          <p:cNvSpPr/>
          <p:nvPr/>
        </p:nvSpPr>
        <p:spPr>
          <a:xfrm>
            <a:off x="56514" y="1001579"/>
            <a:ext cx="8956342" cy="646282"/>
          </a:xfrm>
          <a:prstGeom prst="ellipse">
            <a:avLst/>
          </a:prstGeom>
          <a:solidFill>
            <a:schemeClr val="accent3">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ea typeface="HGPｺﾞｼｯｸE" panose="020B0900000000000000" pitchFamily="50" charset="-128"/>
              </a:rPr>
              <a:t>過去５年、たくさんの学校様に来高いただきました</a:t>
            </a:r>
            <a:endParaRPr kumimoji="1" lang="en-US" altLang="ja-JP" sz="1200" dirty="0">
              <a:solidFill>
                <a:schemeClr val="tx1"/>
              </a:solidFill>
              <a:ea typeface="HGPｺﾞｼｯｸE" panose="020B0900000000000000" pitchFamily="50" charset="-128"/>
            </a:endParaRPr>
          </a:p>
          <a:p>
            <a:pPr algn="ctr"/>
            <a:r>
              <a:rPr kumimoji="1" lang="ja-JP" altLang="en-US" sz="1400" dirty="0">
                <a:solidFill>
                  <a:schemeClr val="tx1"/>
                </a:solidFill>
                <a:ea typeface="HGPｺﾞｼｯｸE" panose="020B0900000000000000" pitchFamily="50" charset="-128"/>
              </a:rPr>
              <a:t>今後ともよろしくお願いいたします。</a:t>
            </a:r>
          </a:p>
        </p:txBody>
      </p:sp>
      <p:sp>
        <p:nvSpPr>
          <p:cNvPr id="114" name="Google Shape;114;p15"/>
          <p:cNvSpPr txBox="1">
            <a:spLocks noGrp="1"/>
          </p:cNvSpPr>
          <p:nvPr>
            <p:ph type="body" idx="1"/>
          </p:nvPr>
        </p:nvSpPr>
        <p:spPr>
          <a:xfrm>
            <a:off x="443184" y="1603822"/>
            <a:ext cx="8125428" cy="943375"/>
          </a:xfrm>
          <a:prstGeom prst="rect">
            <a:avLst/>
          </a:prstGeom>
        </p:spPr>
        <p:txBody>
          <a:bodyPr spcFirstLastPara="1" vert="horz" wrap="square" lIns="91425" tIns="91425" rIns="91425" bIns="91425" rtlCol="0" anchor="t" anchorCtr="0">
            <a:noAutofit/>
          </a:bodyPr>
          <a:lstStyle/>
          <a:p>
            <a:pPr marL="0" indent="0">
              <a:buNone/>
            </a:pPr>
            <a:r>
              <a:rPr lang="ja-JP" altLang="en-US" sz="1400" b="1" dirty="0">
                <a:solidFill>
                  <a:schemeClr val="accent4">
                    <a:lumMod val="50000"/>
                  </a:schemeClr>
                </a:solidFill>
                <a:latin typeface="BIZ UDPゴシック" panose="020B0400000000000000" pitchFamily="50" charset="-128"/>
                <a:ea typeface="BIZ UDPゴシック" panose="020B0400000000000000" pitchFamily="50" charset="-128"/>
              </a:rPr>
              <a:t>・北海道　・山形県　・宮城県　・石川県　・福井県　・埼玉県　・東京都　・神奈川県　・千葉県　・山梨県　</a:t>
            </a:r>
            <a:endParaRPr lang="en-US" altLang="ja-JP" sz="1400" b="1" dirty="0">
              <a:solidFill>
                <a:schemeClr val="accent4">
                  <a:lumMod val="50000"/>
                </a:schemeClr>
              </a:solidFill>
              <a:latin typeface="BIZ UDPゴシック" panose="020B0400000000000000" pitchFamily="50" charset="-128"/>
              <a:ea typeface="BIZ UDPゴシック" panose="020B0400000000000000" pitchFamily="50" charset="-128"/>
            </a:endParaRPr>
          </a:p>
          <a:p>
            <a:pPr marL="0" indent="0">
              <a:buNone/>
            </a:pPr>
            <a:r>
              <a:rPr lang="ja-JP" altLang="en-US" sz="1400" b="1" dirty="0">
                <a:solidFill>
                  <a:schemeClr val="accent4">
                    <a:lumMod val="50000"/>
                  </a:schemeClr>
                </a:solidFill>
                <a:latin typeface="BIZ UDPゴシック" panose="020B0400000000000000" pitchFamily="50" charset="-128"/>
                <a:ea typeface="BIZ UDPゴシック" panose="020B0400000000000000" pitchFamily="50" charset="-128"/>
              </a:rPr>
              <a:t>・群馬県　・静岡県　・滋賀県　・京都府　・大阪府　・兵庫県　・奈良県　・和歌山県　・岡山県　・広島県　</a:t>
            </a:r>
            <a:endParaRPr lang="en-US" altLang="ja-JP" sz="1400" b="1" dirty="0">
              <a:solidFill>
                <a:schemeClr val="accent4">
                  <a:lumMod val="50000"/>
                </a:schemeClr>
              </a:solidFill>
              <a:latin typeface="BIZ UDPゴシック" panose="020B0400000000000000" pitchFamily="50" charset="-128"/>
              <a:ea typeface="BIZ UDPゴシック" panose="020B0400000000000000" pitchFamily="50" charset="-128"/>
            </a:endParaRPr>
          </a:p>
          <a:p>
            <a:pPr marL="0" indent="0">
              <a:buNone/>
            </a:pPr>
            <a:r>
              <a:rPr lang="ja-JP" altLang="en-US" sz="1400" b="1" dirty="0">
                <a:solidFill>
                  <a:schemeClr val="accent4">
                    <a:lumMod val="50000"/>
                  </a:schemeClr>
                </a:solidFill>
                <a:latin typeface="BIZ UDPゴシック" panose="020B0400000000000000" pitchFamily="50" charset="-128"/>
                <a:ea typeface="BIZ UDPゴシック" panose="020B0400000000000000" pitchFamily="50" charset="-128"/>
              </a:rPr>
              <a:t>・鳥取県　・島根県　・山口県　・香川県　・徳島県　・愛媛県　・福岡県　・熊本県より</a:t>
            </a:r>
            <a:endParaRPr lang="en-US" altLang="ja-JP" sz="1400" b="1" dirty="0">
              <a:solidFill>
                <a:schemeClr val="accent4">
                  <a:lumMod val="50000"/>
                </a:schemeClr>
              </a:solidFill>
              <a:latin typeface="BIZ UDPゴシック" panose="020B0400000000000000" pitchFamily="50" charset="-128"/>
              <a:ea typeface="BIZ UDPゴシック" panose="020B0400000000000000" pitchFamily="50" charset="-128"/>
            </a:endParaRPr>
          </a:p>
          <a:p>
            <a:pPr marL="0" indent="0">
              <a:buNone/>
            </a:pPr>
            <a:endParaRPr lang="en-US" altLang="ja-JP" sz="1050" b="1" dirty="0">
              <a:solidFill>
                <a:schemeClr val="accent4">
                  <a:lumMod val="50000"/>
                </a:schemeClr>
              </a:solidFill>
              <a:latin typeface="BIZ UDPゴシック" panose="020B0400000000000000" pitchFamily="50" charset="-128"/>
              <a:ea typeface="BIZ UDPゴシック" panose="020B0400000000000000" pitchFamily="50" charset="-128"/>
            </a:endParaRPr>
          </a:p>
          <a:p>
            <a:pPr marL="0" indent="0">
              <a:buNone/>
            </a:pPr>
            <a:endParaRPr lang="en-US" altLang="ja-JP" sz="1050" b="1" dirty="0">
              <a:solidFill>
                <a:schemeClr val="accent4">
                  <a:lumMod val="50000"/>
                </a:schemeClr>
              </a:solidFill>
              <a:latin typeface="BIZ UDPゴシック" panose="020B0400000000000000" pitchFamily="50" charset="-128"/>
              <a:ea typeface="BIZ UDPゴシック" panose="020B0400000000000000" pitchFamily="50" charset="-128"/>
            </a:endParaRPr>
          </a:p>
          <a:p>
            <a:pPr marL="0" indent="0">
              <a:buNone/>
            </a:pPr>
            <a:r>
              <a:rPr lang="ja-JP" altLang="en-US" sz="1050" b="1" dirty="0">
                <a:solidFill>
                  <a:schemeClr val="accent4">
                    <a:lumMod val="50000"/>
                  </a:schemeClr>
                </a:solidFill>
                <a:latin typeface="BIZ UDPゴシック" panose="020B0400000000000000" pitchFamily="50" charset="-128"/>
                <a:ea typeface="BIZ UDPゴシック" panose="020B0400000000000000" pitchFamily="50" charset="-128"/>
              </a:rPr>
              <a:t>　</a:t>
            </a:r>
            <a:endParaRPr lang="en-US" altLang="ja-JP" sz="1050" b="1" dirty="0">
              <a:solidFill>
                <a:schemeClr val="accent4">
                  <a:lumMod val="50000"/>
                </a:schemeClr>
              </a:solidFill>
              <a:latin typeface="BIZ UDPゴシック" panose="020B0400000000000000" pitchFamily="50" charset="-128"/>
              <a:ea typeface="BIZ UDPゴシック" panose="020B0400000000000000" pitchFamily="50" charset="-128"/>
            </a:endParaRPr>
          </a:p>
        </p:txBody>
      </p:sp>
      <p:sp>
        <p:nvSpPr>
          <p:cNvPr id="11" name="Google Shape;108;p14">
            <a:extLst>
              <a:ext uri="{FF2B5EF4-FFF2-40B4-BE49-F238E27FC236}">
                <a16:creationId xmlns:a16="http://schemas.microsoft.com/office/drawing/2014/main" id="{00F80AB4-C940-4297-9516-82C052CB1061}"/>
              </a:ext>
            </a:extLst>
          </p:cNvPr>
          <p:cNvSpPr txBox="1">
            <a:spLocks/>
          </p:cNvSpPr>
          <p:nvPr/>
        </p:nvSpPr>
        <p:spPr>
          <a:xfrm>
            <a:off x="1956527" y="502765"/>
            <a:ext cx="5230947" cy="455090"/>
          </a:xfrm>
          <a:prstGeom prst="rect">
            <a:avLst/>
          </a:prstGeom>
          <a:blipFill>
            <a:blip r:embed="rId3"/>
            <a:tile tx="0" ty="0" sx="100000" sy="100000" flip="none" algn="tl"/>
          </a:blipFill>
          <a:ln>
            <a:noFill/>
          </a:ln>
          <a:scene3d>
            <a:camera prst="orthographicFront"/>
            <a:lightRig rig="threePt" dir="t"/>
          </a:scene3d>
          <a:sp3d>
            <a:bevelT w="88900" h="88900"/>
            <a:bevelB w="114300" prst="artDeco"/>
          </a:sp3d>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1pPr>
            <a:lvl2pPr marR="0" lvl="1"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2pPr>
            <a:lvl3pPr marR="0" lvl="2"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3pPr>
            <a:lvl4pPr marR="0" lvl="3"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4pPr>
            <a:lvl5pPr marR="0" lvl="4"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5pPr>
            <a:lvl6pPr marR="0" lvl="5"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6pPr>
            <a:lvl7pPr marR="0" lvl="6"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7pPr>
            <a:lvl8pPr marR="0" lvl="7"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8pPr>
            <a:lvl9pPr marR="0" lvl="8"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9pPr>
          </a:lstStyle>
          <a:p>
            <a:pPr algn="ctr"/>
            <a:r>
              <a:rPr lang="ja-JP" altLang="en-US" sz="2000" dirty="0">
                <a:solidFill>
                  <a:srgbClr val="000066"/>
                </a:solidFill>
                <a:latin typeface="HGPｺﾞｼｯｸE" panose="020B0900000000000000" pitchFamily="50" charset="-128"/>
                <a:ea typeface="HGPｺﾞｼｯｸE" panose="020B0900000000000000" pitchFamily="50" charset="-128"/>
              </a:rPr>
              <a:t>高知県受入実績</a:t>
            </a:r>
            <a:r>
              <a:rPr lang="en-US" altLang="ja-JP" sz="2000" dirty="0">
                <a:solidFill>
                  <a:srgbClr val="000066"/>
                </a:solidFill>
                <a:latin typeface="HGPｺﾞｼｯｸE" panose="020B0900000000000000" pitchFamily="50" charset="-128"/>
                <a:ea typeface="HGPｺﾞｼｯｸE" panose="020B0900000000000000" pitchFamily="50" charset="-128"/>
              </a:rPr>
              <a:t>(</a:t>
            </a:r>
            <a:r>
              <a:rPr lang="ja-JP" altLang="en-US" sz="2000" dirty="0">
                <a:solidFill>
                  <a:srgbClr val="000066"/>
                </a:solidFill>
                <a:latin typeface="HGPｺﾞｼｯｸE" panose="020B0900000000000000" pitchFamily="50" charset="-128"/>
                <a:ea typeface="HGPｺﾞｼｯｸE" panose="020B0900000000000000" pitchFamily="50" charset="-128"/>
              </a:rPr>
              <a:t>過去５年</a:t>
            </a:r>
            <a:r>
              <a:rPr lang="en-US" altLang="ja-JP" sz="2000" dirty="0">
                <a:solidFill>
                  <a:srgbClr val="000066"/>
                </a:solidFill>
                <a:latin typeface="HGPｺﾞｼｯｸE" panose="020B0900000000000000" pitchFamily="50" charset="-128"/>
                <a:ea typeface="HGPｺﾞｼｯｸE" panose="020B0900000000000000" pitchFamily="50" charset="-128"/>
              </a:rPr>
              <a:t>)</a:t>
            </a:r>
            <a:endParaRPr lang="ja-JP" altLang="en-US" sz="1600" dirty="0">
              <a:solidFill>
                <a:srgbClr val="000066"/>
              </a:solidFill>
              <a:latin typeface="HGPｺﾞｼｯｸE" panose="020B0900000000000000" pitchFamily="50" charset="-128"/>
              <a:ea typeface="HGPｺﾞｼｯｸE" panose="020B0900000000000000" pitchFamily="50" charset="-128"/>
            </a:endParaRPr>
          </a:p>
        </p:txBody>
      </p:sp>
      <p:pic>
        <p:nvPicPr>
          <p:cNvPr id="2" name="図 1" descr="テキスト, ロゴ&#10;&#10;自動的に生成された説明">
            <a:extLst>
              <a:ext uri="{FF2B5EF4-FFF2-40B4-BE49-F238E27FC236}">
                <a16:creationId xmlns:a16="http://schemas.microsoft.com/office/drawing/2014/main" id="{D883B213-2588-F8CC-9E68-774F42B57C1A}"/>
              </a:ext>
            </a:extLst>
          </p:cNvPr>
          <p:cNvPicPr>
            <a:picLocks noChangeAspect="1"/>
          </p:cNvPicPr>
          <p:nvPr/>
        </p:nvPicPr>
        <p:blipFill>
          <a:blip r:embed="rId4"/>
          <a:stretch>
            <a:fillRect/>
          </a:stretch>
        </p:blipFill>
        <p:spPr>
          <a:xfrm>
            <a:off x="7960256" y="197419"/>
            <a:ext cx="966031" cy="571300"/>
          </a:xfrm>
          <a:prstGeom prst="rect">
            <a:avLst/>
          </a:prstGeom>
        </p:spPr>
      </p:pic>
      <p:sp>
        <p:nvSpPr>
          <p:cNvPr id="12" name="テキスト ボックス 11">
            <a:extLst>
              <a:ext uri="{FF2B5EF4-FFF2-40B4-BE49-F238E27FC236}">
                <a16:creationId xmlns:a16="http://schemas.microsoft.com/office/drawing/2014/main" id="{20027B02-3560-2F3A-4675-D5D92A64696D}"/>
              </a:ext>
            </a:extLst>
          </p:cNvPr>
          <p:cNvSpPr txBox="1"/>
          <p:nvPr/>
        </p:nvSpPr>
        <p:spPr>
          <a:xfrm>
            <a:off x="5322008" y="4303396"/>
            <a:ext cx="4702628" cy="1014380"/>
          </a:xfrm>
          <a:prstGeom prst="rect">
            <a:avLst/>
          </a:prstGeom>
          <a:noFill/>
        </p:spPr>
        <p:txBody>
          <a:bodyPr wrap="square">
            <a:spAutoFit/>
          </a:bodyPr>
          <a:lstStyle/>
          <a:p>
            <a:pPr>
              <a:lnSpc>
                <a:spcPts val="1400"/>
              </a:lnSpc>
            </a:pPr>
            <a:r>
              <a:rPr kumimoji="1" lang="ja-JP" altLang="en-US" sz="1600" b="1" dirty="0">
                <a:solidFill>
                  <a:srgbClr val="C00000"/>
                </a:solidFill>
                <a:latin typeface="メイリオ" panose="020B0604030504040204" pitchFamily="50" charset="-128"/>
                <a:ea typeface="メイリオ" panose="020B0604030504040204" pitchFamily="50" charset="-128"/>
              </a:rPr>
              <a:t>各種助成金様式、プログラムガイド等、</a:t>
            </a:r>
            <a:endParaRPr kumimoji="1" lang="en-US" altLang="ja-JP" sz="1600" b="1" dirty="0">
              <a:solidFill>
                <a:srgbClr val="C00000"/>
              </a:solidFill>
              <a:latin typeface="メイリオ" panose="020B0604030504040204" pitchFamily="50" charset="-128"/>
              <a:ea typeface="メイリオ" panose="020B0604030504040204" pitchFamily="50" charset="-128"/>
            </a:endParaRPr>
          </a:p>
          <a:p>
            <a:pPr>
              <a:lnSpc>
                <a:spcPts val="1400"/>
              </a:lnSpc>
            </a:pPr>
            <a:endParaRPr kumimoji="1" lang="en-US" altLang="ja-JP" sz="1600" b="1" dirty="0">
              <a:solidFill>
                <a:srgbClr val="C00000"/>
              </a:solidFill>
              <a:latin typeface="メイリオ" panose="020B0604030504040204" pitchFamily="50" charset="-128"/>
              <a:ea typeface="メイリオ" panose="020B0604030504040204" pitchFamily="50" charset="-128"/>
            </a:endParaRPr>
          </a:p>
          <a:p>
            <a:pPr>
              <a:lnSpc>
                <a:spcPts val="1400"/>
              </a:lnSpc>
            </a:pPr>
            <a:r>
              <a:rPr kumimoji="1" lang="ja-JP" altLang="en-US" sz="1600" b="1" dirty="0">
                <a:solidFill>
                  <a:srgbClr val="C00000"/>
                </a:solidFill>
                <a:latin typeface="メイリオ" panose="020B0604030504040204" pitchFamily="50" charset="-128"/>
                <a:ea typeface="メイリオ" panose="020B0604030504040204" pitchFamily="50" charset="-128"/>
              </a:rPr>
              <a:t>当協会</a:t>
            </a:r>
            <a:r>
              <a:rPr kumimoji="1" lang="en-US" altLang="ja-JP" sz="1600" b="1" dirty="0">
                <a:solidFill>
                  <a:srgbClr val="C00000"/>
                </a:solidFill>
                <a:latin typeface="メイリオ" panose="020B0604030504040204" pitchFamily="50" charset="-128"/>
                <a:ea typeface="メイリオ" panose="020B0604030504040204" pitchFamily="50" charset="-128"/>
              </a:rPr>
              <a:t>HP</a:t>
            </a:r>
            <a:r>
              <a:rPr kumimoji="1" lang="ja-JP" altLang="en-US" sz="1600" b="1" dirty="0">
                <a:solidFill>
                  <a:srgbClr val="C00000"/>
                </a:solidFill>
                <a:latin typeface="メイリオ" panose="020B0604030504040204" pitchFamily="50" charset="-128"/>
                <a:ea typeface="メイリオ" panose="020B0604030504040204" pitchFamily="50" charset="-128"/>
              </a:rPr>
              <a:t>「こうち旅ネット」より</a:t>
            </a:r>
            <a:endParaRPr kumimoji="1" lang="en-US" altLang="ja-JP" sz="1600" b="1" dirty="0">
              <a:solidFill>
                <a:srgbClr val="C00000"/>
              </a:solidFill>
              <a:latin typeface="メイリオ" panose="020B0604030504040204" pitchFamily="50" charset="-128"/>
              <a:ea typeface="メイリオ" panose="020B0604030504040204" pitchFamily="50" charset="-128"/>
            </a:endParaRPr>
          </a:p>
          <a:p>
            <a:pPr>
              <a:lnSpc>
                <a:spcPts val="1400"/>
              </a:lnSpc>
            </a:pPr>
            <a:endParaRPr kumimoji="1" lang="en-US" altLang="ja-JP" sz="1600" b="1" dirty="0">
              <a:solidFill>
                <a:srgbClr val="C00000"/>
              </a:solidFill>
              <a:latin typeface="メイリオ" panose="020B0604030504040204" pitchFamily="50" charset="-128"/>
              <a:ea typeface="メイリオ" panose="020B0604030504040204" pitchFamily="50" charset="-128"/>
            </a:endParaRPr>
          </a:p>
          <a:p>
            <a:pPr>
              <a:lnSpc>
                <a:spcPts val="1400"/>
              </a:lnSpc>
            </a:pPr>
            <a:r>
              <a:rPr kumimoji="1" lang="ja-JP" altLang="en-US" sz="1600" b="1" dirty="0">
                <a:solidFill>
                  <a:srgbClr val="C00000"/>
                </a:solidFill>
                <a:latin typeface="メイリオ" panose="020B0604030504040204" pitchFamily="50" charset="-128"/>
                <a:ea typeface="メイリオ" panose="020B0604030504040204" pitchFamily="50" charset="-128"/>
              </a:rPr>
              <a:t>ダウンロードできます</a:t>
            </a:r>
          </a:p>
        </p:txBody>
      </p:sp>
      <p:pic>
        <p:nvPicPr>
          <p:cNvPr id="16" name="図 15" descr="QR コード&#10;&#10;自動的に生成された説明">
            <a:extLst>
              <a:ext uri="{FF2B5EF4-FFF2-40B4-BE49-F238E27FC236}">
                <a16:creationId xmlns:a16="http://schemas.microsoft.com/office/drawing/2014/main" id="{E7C4C267-7A75-E3A3-EDDC-48A056E6A0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4110" y="5317776"/>
            <a:ext cx="1366757" cy="1366757"/>
          </a:xfrm>
          <a:prstGeom prst="rect">
            <a:avLst/>
          </a:prstGeom>
        </p:spPr>
      </p:pic>
      <p:sp>
        <p:nvSpPr>
          <p:cNvPr id="3" name="スライド番号プレースホルダー 3">
            <a:extLst>
              <a:ext uri="{FF2B5EF4-FFF2-40B4-BE49-F238E27FC236}">
                <a16:creationId xmlns:a16="http://schemas.microsoft.com/office/drawing/2014/main" id="{5E36EC6B-FC3A-34E8-AEDC-057409B38669}"/>
              </a:ext>
            </a:extLst>
          </p:cNvPr>
          <p:cNvSpPr>
            <a:spLocks noGrp="1"/>
          </p:cNvSpPr>
          <p:nvPr>
            <p:ph type="sldNum" sz="quarter" idx="12"/>
          </p:nvPr>
        </p:nvSpPr>
        <p:spPr>
          <a:xfrm>
            <a:off x="8194766" y="6381854"/>
            <a:ext cx="608493" cy="364195"/>
          </a:xfrm>
        </p:spPr>
        <p:txBody>
          <a:bodyPr/>
          <a:lstStyle/>
          <a:p>
            <a:r>
              <a:rPr lang="en-US" altLang="ja-JP" sz="1400" dirty="0">
                <a:solidFill>
                  <a:schemeClr val="tx1"/>
                </a:solidFill>
                <a:latin typeface="+mn-ea"/>
              </a:rPr>
              <a:t>15</a:t>
            </a:r>
            <a:endParaRPr lang="en" sz="1400" dirty="0">
              <a:solidFill>
                <a:schemeClr val="tx1"/>
              </a:solidFill>
              <a:latin typeface="+mn-ea"/>
            </a:endParaRPr>
          </a:p>
        </p:txBody>
      </p:sp>
      <p:sp>
        <p:nvSpPr>
          <p:cNvPr id="4" name="Google Shape;114;p15">
            <a:extLst>
              <a:ext uri="{FF2B5EF4-FFF2-40B4-BE49-F238E27FC236}">
                <a16:creationId xmlns:a16="http://schemas.microsoft.com/office/drawing/2014/main" id="{5CFBC886-95A2-4A4E-7BBD-166BCA0057F8}"/>
              </a:ext>
            </a:extLst>
          </p:cNvPr>
          <p:cNvSpPr txBox="1">
            <a:spLocks/>
          </p:cNvSpPr>
          <p:nvPr/>
        </p:nvSpPr>
        <p:spPr>
          <a:xfrm>
            <a:off x="445505" y="4123569"/>
            <a:ext cx="5188143" cy="2108859"/>
          </a:xfrm>
          <a:prstGeom prst="rect">
            <a:avLst/>
          </a:prstGeom>
        </p:spPr>
        <p:txBody>
          <a:bodyPr spcFirstLastPara="1" vert="horz" wrap="square" lIns="91425" tIns="91425" rIns="91425" bIns="91425" rtlCol="0" anchor="t" anchorCtr="0">
            <a:noAutofit/>
          </a:bodyPr>
          <a:lstStyle>
            <a:lvl1pPr marL="457200" lvl="0" indent="-342900" algn="l" defTabSz="912114" rtl="0" eaLnBrk="1" latinLnBrk="0" hangingPunct="1">
              <a:lnSpc>
                <a:spcPct val="90000"/>
              </a:lnSpc>
              <a:spcBef>
                <a:spcPts val="600"/>
              </a:spcBef>
              <a:spcAft>
                <a:spcPts val="0"/>
              </a:spcAft>
              <a:buSzPts val="1800"/>
              <a:buFont typeface="Arial" panose="020B0604020202020204" pitchFamily="34" charset="0"/>
              <a:buChar char="⊷"/>
              <a:defRPr kumimoji="1" sz="1800" kern="1200">
                <a:solidFill>
                  <a:schemeClr val="tx1"/>
                </a:solidFill>
                <a:latin typeface="+mn-lt"/>
                <a:ea typeface="+mn-ea"/>
                <a:cs typeface="+mn-cs"/>
              </a:defRPr>
            </a:lvl1pPr>
            <a:lvl2pPr marL="914400" lvl="1" indent="-342900" algn="l" defTabSz="912114" rtl="0" eaLnBrk="1" latinLnBrk="0" hangingPunct="1">
              <a:lnSpc>
                <a:spcPct val="90000"/>
              </a:lnSpc>
              <a:spcBef>
                <a:spcPts val="0"/>
              </a:spcBef>
              <a:spcAft>
                <a:spcPts val="0"/>
              </a:spcAft>
              <a:buSzPts val="1800"/>
              <a:buFont typeface="Arial" panose="020B0604020202020204" pitchFamily="34" charset="0"/>
              <a:buChar char="⊶"/>
              <a:defRPr kumimoji="1" sz="1800" kern="1200">
                <a:solidFill>
                  <a:schemeClr val="tx1"/>
                </a:solidFill>
                <a:latin typeface="+mn-lt"/>
                <a:ea typeface="+mn-ea"/>
                <a:cs typeface="+mn-cs"/>
              </a:defRPr>
            </a:lvl2pPr>
            <a:lvl3pPr marL="1371600" lvl="2" indent="-342900" algn="l" defTabSz="912114" rtl="0" eaLnBrk="1" latinLnBrk="0" hangingPunct="1">
              <a:lnSpc>
                <a:spcPct val="90000"/>
              </a:lnSpc>
              <a:spcBef>
                <a:spcPts val="0"/>
              </a:spcBef>
              <a:spcAft>
                <a:spcPts val="0"/>
              </a:spcAft>
              <a:buSzPts val="1800"/>
              <a:buFont typeface="Arial" panose="020B0604020202020204" pitchFamily="34" charset="0"/>
              <a:buChar char="⊸"/>
              <a:defRPr kumimoji="1" sz="1800" kern="1200">
                <a:solidFill>
                  <a:schemeClr val="tx1"/>
                </a:solidFill>
                <a:latin typeface="+mn-lt"/>
                <a:ea typeface="+mn-ea"/>
                <a:cs typeface="+mn-cs"/>
              </a:defRPr>
            </a:lvl3pPr>
            <a:lvl4pPr marL="1828800" lvl="3" indent="-342900" algn="l" defTabSz="912114" rtl="0" eaLnBrk="1" latinLnBrk="0" hangingPunct="1">
              <a:lnSpc>
                <a:spcPct val="90000"/>
              </a:lnSpc>
              <a:spcBef>
                <a:spcPts val="0"/>
              </a:spcBef>
              <a:spcAft>
                <a:spcPts val="0"/>
              </a:spcAft>
              <a:buSzPts val="1800"/>
              <a:buFont typeface="Arial" panose="020B0604020202020204" pitchFamily="34" charset="0"/>
              <a:buChar char="●"/>
              <a:defRPr kumimoji="1" sz="1800" kern="1200">
                <a:solidFill>
                  <a:schemeClr val="tx1"/>
                </a:solidFill>
                <a:latin typeface="+mn-lt"/>
                <a:ea typeface="+mn-ea"/>
                <a:cs typeface="+mn-cs"/>
              </a:defRPr>
            </a:lvl4pPr>
            <a:lvl5pPr marL="2286000" lvl="4" indent="-342900" algn="l" defTabSz="912114" rtl="0" eaLnBrk="1" latinLnBrk="0" hangingPunct="1">
              <a:lnSpc>
                <a:spcPct val="90000"/>
              </a:lnSpc>
              <a:spcBef>
                <a:spcPts val="0"/>
              </a:spcBef>
              <a:spcAft>
                <a:spcPts val="0"/>
              </a:spcAft>
              <a:buSzPts val="1800"/>
              <a:buFont typeface="Arial" panose="020B0604020202020204" pitchFamily="34" charset="0"/>
              <a:buChar char="○"/>
              <a:defRPr kumimoji="1" sz="1800" kern="1200">
                <a:solidFill>
                  <a:schemeClr val="tx1"/>
                </a:solidFill>
                <a:latin typeface="+mn-lt"/>
                <a:ea typeface="+mn-ea"/>
                <a:cs typeface="+mn-cs"/>
              </a:defRPr>
            </a:lvl5pPr>
            <a:lvl6pPr marL="2743200" lvl="5" indent="-342900" algn="l" defTabSz="912114" rtl="0" eaLnBrk="1" latinLnBrk="0" hangingPunct="1">
              <a:lnSpc>
                <a:spcPct val="90000"/>
              </a:lnSpc>
              <a:spcBef>
                <a:spcPts val="0"/>
              </a:spcBef>
              <a:spcAft>
                <a:spcPts val="0"/>
              </a:spcAft>
              <a:buSzPts val="1800"/>
              <a:buFont typeface="Arial" panose="020B0604020202020204" pitchFamily="34" charset="0"/>
              <a:buChar char="■"/>
              <a:defRPr kumimoji="1" sz="1800" kern="1200">
                <a:solidFill>
                  <a:schemeClr val="tx1"/>
                </a:solidFill>
                <a:latin typeface="+mn-lt"/>
                <a:ea typeface="+mn-ea"/>
                <a:cs typeface="+mn-cs"/>
              </a:defRPr>
            </a:lvl6pPr>
            <a:lvl7pPr marL="3200400" lvl="6" indent="-342900" algn="l" defTabSz="912114" rtl="0" eaLnBrk="1" latinLnBrk="0" hangingPunct="1">
              <a:lnSpc>
                <a:spcPct val="90000"/>
              </a:lnSpc>
              <a:spcBef>
                <a:spcPts val="0"/>
              </a:spcBef>
              <a:spcAft>
                <a:spcPts val="0"/>
              </a:spcAft>
              <a:buSzPts val="1800"/>
              <a:buFont typeface="Arial" panose="020B0604020202020204" pitchFamily="34" charset="0"/>
              <a:buChar char="●"/>
              <a:defRPr kumimoji="1" sz="1800" kern="1200">
                <a:solidFill>
                  <a:schemeClr val="tx1"/>
                </a:solidFill>
                <a:latin typeface="+mn-lt"/>
                <a:ea typeface="+mn-ea"/>
                <a:cs typeface="+mn-cs"/>
              </a:defRPr>
            </a:lvl7pPr>
            <a:lvl8pPr marL="3657600" lvl="7" indent="-342900" algn="l" defTabSz="912114" rtl="0" eaLnBrk="1" latinLnBrk="0" hangingPunct="1">
              <a:lnSpc>
                <a:spcPct val="90000"/>
              </a:lnSpc>
              <a:spcBef>
                <a:spcPts val="0"/>
              </a:spcBef>
              <a:spcAft>
                <a:spcPts val="0"/>
              </a:spcAft>
              <a:buSzPts val="1800"/>
              <a:buFont typeface="Arial" panose="020B0604020202020204" pitchFamily="34" charset="0"/>
              <a:buChar char="○"/>
              <a:defRPr kumimoji="1" sz="1800" kern="1200">
                <a:solidFill>
                  <a:schemeClr val="tx1"/>
                </a:solidFill>
                <a:latin typeface="+mn-lt"/>
                <a:ea typeface="+mn-ea"/>
                <a:cs typeface="+mn-cs"/>
              </a:defRPr>
            </a:lvl8pPr>
            <a:lvl9pPr marL="4114800" lvl="8" indent="-342900" algn="l" defTabSz="912114" rtl="0" eaLnBrk="1" latinLnBrk="0" hangingPunct="1">
              <a:lnSpc>
                <a:spcPct val="90000"/>
              </a:lnSpc>
              <a:spcBef>
                <a:spcPts val="0"/>
              </a:spcBef>
              <a:spcAft>
                <a:spcPts val="0"/>
              </a:spcAft>
              <a:buSzPts val="1800"/>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600" b="1" dirty="0">
                <a:solidFill>
                  <a:schemeClr val="accent4">
                    <a:lumMod val="50000"/>
                  </a:schemeClr>
                </a:solidFill>
                <a:latin typeface="BIZ UDPゴシック" panose="020B0400000000000000" pitchFamily="50" charset="-128"/>
                <a:ea typeface="BIZ UDPゴシック" panose="020B0400000000000000" pitchFamily="50" charset="-128"/>
              </a:rPr>
              <a:t>○旅行会社および学校関係者視察助成　</a:t>
            </a:r>
            <a:endParaRPr lang="en-US" altLang="ja-JP" sz="1600" b="1" dirty="0">
              <a:solidFill>
                <a:schemeClr val="accent4">
                  <a:lumMod val="50000"/>
                </a:schemeClr>
              </a:solidFill>
              <a:latin typeface="BIZ UDPゴシック" panose="020B0400000000000000" pitchFamily="50" charset="-128"/>
              <a:ea typeface="BIZ UDPゴシック" panose="020B0400000000000000" pitchFamily="50" charset="-128"/>
            </a:endParaRPr>
          </a:p>
          <a:p>
            <a:pPr marL="0" indent="0">
              <a:buFont typeface="Arial" panose="020B0604020202020204" pitchFamily="34" charset="0"/>
              <a:buNone/>
            </a:pPr>
            <a:r>
              <a:rPr lang="ja-JP" altLang="en-US" sz="1600" b="1" dirty="0">
                <a:solidFill>
                  <a:schemeClr val="accent4">
                    <a:lumMod val="50000"/>
                  </a:schemeClr>
                </a:solidFill>
                <a:latin typeface="BIZ UDPゴシック" panose="020B0400000000000000" pitchFamily="50" charset="-128"/>
                <a:ea typeface="BIZ UDPゴシック" panose="020B0400000000000000" pitchFamily="50" charset="-128"/>
              </a:rPr>
              <a:t>　上限  </a:t>
            </a:r>
            <a:r>
              <a:rPr lang="en-US" altLang="ja-JP" sz="1600" b="1" dirty="0">
                <a:solidFill>
                  <a:schemeClr val="accent4">
                    <a:lumMod val="50000"/>
                  </a:schemeClr>
                </a:solidFill>
                <a:latin typeface="BIZ UDPゴシック" panose="020B0400000000000000" pitchFamily="50" charset="-128"/>
                <a:ea typeface="BIZ UDPゴシック" panose="020B0400000000000000" pitchFamily="50" charset="-128"/>
              </a:rPr>
              <a:t>60,000</a:t>
            </a:r>
            <a:r>
              <a:rPr lang="ja-JP" altLang="en-US" sz="1600" b="1" dirty="0">
                <a:solidFill>
                  <a:schemeClr val="accent4">
                    <a:lumMod val="50000"/>
                  </a:schemeClr>
                </a:solidFill>
                <a:latin typeface="BIZ UDPゴシック" panose="020B0400000000000000" pitchFamily="50" charset="-128"/>
                <a:ea typeface="BIZ UDPゴシック" panose="020B0400000000000000" pitchFamily="50" charset="-128"/>
              </a:rPr>
              <a:t>円</a:t>
            </a:r>
            <a:endParaRPr lang="en-US" altLang="ja-JP" sz="1600" b="1" dirty="0">
              <a:solidFill>
                <a:schemeClr val="accent4">
                  <a:lumMod val="50000"/>
                </a:schemeClr>
              </a:solidFill>
              <a:latin typeface="BIZ UDPゴシック" panose="020B0400000000000000" pitchFamily="50" charset="-128"/>
              <a:ea typeface="BIZ UDPゴシック" panose="020B0400000000000000" pitchFamily="50" charset="-128"/>
            </a:endParaRPr>
          </a:p>
          <a:p>
            <a:pPr marL="0" indent="0">
              <a:buFont typeface="Arial" panose="020B0604020202020204" pitchFamily="34" charset="0"/>
              <a:buNone/>
            </a:pPr>
            <a:r>
              <a:rPr lang="ja-JP" altLang="en-US" sz="1600" b="1" dirty="0">
                <a:solidFill>
                  <a:schemeClr val="accent4">
                    <a:lumMod val="50000"/>
                  </a:schemeClr>
                </a:solidFill>
                <a:latin typeface="BIZ UDPゴシック" panose="020B0400000000000000" pitchFamily="50" charset="-128"/>
                <a:ea typeface="BIZ UDPゴシック" panose="020B0400000000000000" pitchFamily="50" charset="-128"/>
              </a:rPr>
              <a:t>　（旅行会社対象</a:t>
            </a:r>
            <a:r>
              <a:rPr lang="en-US" altLang="ja-JP" sz="1600" b="1" dirty="0">
                <a:solidFill>
                  <a:schemeClr val="accent4">
                    <a:lumMod val="50000"/>
                  </a:schemeClr>
                </a:solidFill>
                <a:latin typeface="BIZ UDPゴシック" panose="020B0400000000000000" pitchFamily="50" charset="-128"/>
                <a:ea typeface="BIZ UDPゴシック" panose="020B0400000000000000" pitchFamily="50" charset="-128"/>
              </a:rPr>
              <a:t>/1</a:t>
            </a:r>
            <a:r>
              <a:rPr lang="ja-JP" altLang="en-US" sz="1600" b="1" dirty="0">
                <a:solidFill>
                  <a:schemeClr val="accent4">
                    <a:lumMod val="50000"/>
                  </a:schemeClr>
                </a:solidFill>
                <a:latin typeface="BIZ UDPゴシック" panose="020B0400000000000000" pitchFamily="50" charset="-128"/>
                <a:ea typeface="BIZ UDPゴシック" panose="020B0400000000000000" pitchFamily="50" charset="-128"/>
              </a:rPr>
              <a:t>人あたり</a:t>
            </a:r>
            <a:r>
              <a:rPr lang="en-US" altLang="ja-JP" sz="1600" b="1" dirty="0">
                <a:solidFill>
                  <a:schemeClr val="accent4">
                    <a:lumMod val="50000"/>
                  </a:schemeClr>
                </a:solidFill>
                <a:latin typeface="BIZ UDPゴシック" panose="020B0400000000000000" pitchFamily="50" charset="-128"/>
                <a:ea typeface="BIZ UDPゴシック" panose="020B0400000000000000" pitchFamily="50" charset="-128"/>
              </a:rPr>
              <a:t>20,000</a:t>
            </a:r>
            <a:r>
              <a:rPr lang="ja-JP" altLang="en-US" sz="1600" b="1" dirty="0">
                <a:solidFill>
                  <a:schemeClr val="accent4">
                    <a:lumMod val="50000"/>
                  </a:schemeClr>
                </a:solidFill>
                <a:latin typeface="BIZ UDPゴシック" panose="020B0400000000000000" pitchFamily="50" charset="-128"/>
                <a:ea typeface="BIZ UDPゴシック" panose="020B0400000000000000" pitchFamily="50" charset="-128"/>
              </a:rPr>
              <a:t>円）</a:t>
            </a:r>
            <a:endParaRPr lang="en-US" altLang="ja-JP" sz="1600" b="1" dirty="0">
              <a:solidFill>
                <a:schemeClr val="accent4">
                  <a:lumMod val="50000"/>
                </a:schemeClr>
              </a:solidFill>
              <a:latin typeface="BIZ UDPゴシック" panose="020B0400000000000000" pitchFamily="50" charset="-128"/>
              <a:ea typeface="BIZ UDPゴシック" panose="020B0400000000000000" pitchFamily="50" charset="-128"/>
            </a:endParaRPr>
          </a:p>
          <a:p>
            <a:pPr marL="0" indent="0">
              <a:buFont typeface="Arial" panose="020B0604020202020204" pitchFamily="34" charset="0"/>
              <a:buNone/>
            </a:pPr>
            <a:r>
              <a:rPr lang="ja-JP" altLang="en-US" sz="1600" b="1" dirty="0">
                <a:solidFill>
                  <a:schemeClr val="accent4">
                    <a:lumMod val="50000"/>
                  </a:schemeClr>
                </a:solidFill>
                <a:latin typeface="BIZ UDPゴシック" panose="020B0400000000000000" pitchFamily="50" charset="-128"/>
                <a:ea typeface="BIZ UDPゴシック" panose="020B0400000000000000" pitchFamily="50" charset="-128"/>
              </a:rPr>
              <a:t>○教育旅行新規継続誘致促進事業　　　　　 　  </a:t>
            </a:r>
            <a:endParaRPr lang="en-US" altLang="ja-JP" sz="1600" b="1" dirty="0">
              <a:solidFill>
                <a:schemeClr val="accent4">
                  <a:lumMod val="50000"/>
                </a:schemeClr>
              </a:solidFill>
              <a:latin typeface="BIZ UDPゴシック" panose="020B0400000000000000" pitchFamily="50" charset="-128"/>
              <a:ea typeface="BIZ UDPゴシック" panose="020B0400000000000000" pitchFamily="50" charset="-128"/>
            </a:endParaRPr>
          </a:p>
          <a:p>
            <a:pPr marL="0" indent="0">
              <a:buFont typeface="Arial" panose="020B0604020202020204" pitchFamily="34" charset="0"/>
              <a:buNone/>
            </a:pPr>
            <a:r>
              <a:rPr lang="ja-JP" altLang="en-US" sz="1600" b="1" dirty="0">
                <a:solidFill>
                  <a:schemeClr val="accent4">
                    <a:lumMod val="50000"/>
                  </a:schemeClr>
                </a:solidFill>
                <a:latin typeface="BIZ UDPゴシック" panose="020B0400000000000000" pitchFamily="50" charset="-128"/>
                <a:ea typeface="BIZ UDPゴシック" panose="020B0400000000000000" pitchFamily="50" charset="-128"/>
              </a:rPr>
              <a:t>　</a:t>
            </a:r>
            <a:r>
              <a:rPr lang="en-US" altLang="ja-JP" sz="1600" b="1" dirty="0">
                <a:solidFill>
                  <a:schemeClr val="accent4">
                    <a:lumMod val="50000"/>
                  </a:schemeClr>
                </a:solidFill>
                <a:latin typeface="BIZ UDPゴシック" panose="020B0400000000000000" pitchFamily="50" charset="-128"/>
                <a:ea typeface="BIZ UDPゴシック" panose="020B0400000000000000" pitchFamily="50" charset="-128"/>
              </a:rPr>
              <a:t>100,000</a:t>
            </a:r>
            <a:r>
              <a:rPr lang="ja-JP" altLang="en-US" sz="1600" b="1" dirty="0">
                <a:solidFill>
                  <a:schemeClr val="accent4">
                    <a:lumMod val="50000"/>
                  </a:schemeClr>
                </a:solidFill>
                <a:latin typeface="BIZ UDPゴシック" panose="020B0400000000000000" pitchFamily="50" charset="-128"/>
                <a:ea typeface="BIZ UDPゴシック" panose="020B0400000000000000" pitchFamily="50" charset="-128"/>
              </a:rPr>
              <a:t>円（旅行会社対象）</a:t>
            </a:r>
            <a:endParaRPr lang="en-US" altLang="ja-JP" sz="1600" b="1" dirty="0">
              <a:solidFill>
                <a:schemeClr val="accent4">
                  <a:lumMod val="50000"/>
                </a:schemeClr>
              </a:solidFill>
              <a:latin typeface="BIZ UDPゴシック" panose="020B0400000000000000" pitchFamily="50" charset="-128"/>
              <a:ea typeface="BIZ UDPゴシック" panose="020B0400000000000000" pitchFamily="50" charset="-128"/>
            </a:endParaRPr>
          </a:p>
          <a:p>
            <a:pPr marL="0" indent="0">
              <a:buFont typeface="Arial" panose="020B0604020202020204" pitchFamily="34" charset="0"/>
              <a:buNone/>
            </a:pPr>
            <a:r>
              <a:rPr lang="ja-JP" altLang="en-US" sz="1600" b="1" dirty="0">
                <a:solidFill>
                  <a:schemeClr val="accent4">
                    <a:lumMod val="50000"/>
                  </a:schemeClr>
                </a:solidFill>
                <a:latin typeface="BIZ UDPゴシック" panose="020B0400000000000000" pitchFamily="50" charset="-128"/>
                <a:ea typeface="BIZ UDPゴシック" panose="020B0400000000000000" pitchFamily="50" charset="-128"/>
              </a:rPr>
              <a:t>○教育旅行体験プログラム支援事業　　　  </a:t>
            </a:r>
            <a:endParaRPr lang="en-US" altLang="ja-JP" sz="1600" b="1" dirty="0">
              <a:solidFill>
                <a:schemeClr val="accent4">
                  <a:lumMod val="50000"/>
                </a:schemeClr>
              </a:solidFill>
              <a:latin typeface="BIZ UDPゴシック" panose="020B0400000000000000" pitchFamily="50" charset="-128"/>
              <a:ea typeface="BIZ UDPゴシック" panose="020B0400000000000000" pitchFamily="50" charset="-128"/>
            </a:endParaRPr>
          </a:p>
          <a:p>
            <a:pPr marL="0" indent="0">
              <a:buFont typeface="Arial" panose="020B0604020202020204" pitchFamily="34" charset="0"/>
              <a:buNone/>
            </a:pPr>
            <a:r>
              <a:rPr lang="ja-JP" altLang="en-US" sz="1600" b="1" dirty="0">
                <a:solidFill>
                  <a:schemeClr val="accent4">
                    <a:lumMod val="50000"/>
                  </a:schemeClr>
                </a:solidFill>
                <a:latin typeface="BIZ UDPゴシック" panose="020B0400000000000000" pitchFamily="50" charset="-128"/>
                <a:ea typeface="BIZ UDPゴシック" panose="020B0400000000000000" pitchFamily="50" charset="-128"/>
              </a:rPr>
              <a:t>　上限</a:t>
            </a:r>
            <a:r>
              <a:rPr lang="en-US" altLang="ja-JP" sz="1600" b="1" dirty="0">
                <a:solidFill>
                  <a:schemeClr val="accent4">
                    <a:lumMod val="50000"/>
                  </a:schemeClr>
                </a:solidFill>
                <a:latin typeface="BIZ UDPゴシック" panose="020B0400000000000000" pitchFamily="50" charset="-128"/>
                <a:ea typeface="BIZ UDPゴシック" panose="020B0400000000000000" pitchFamily="50" charset="-128"/>
              </a:rPr>
              <a:t>100,000</a:t>
            </a:r>
            <a:r>
              <a:rPr lang="ja-JP" altLang="en-US" sz="1600" b="1" dirty="0">
                <a:solidFill>
                  <a:schemeClr val="accent4">
                    <a:lumMod val="50000"/>
                  </a:schemeClr>
                </a:solidFill>
                <a:latin typeface="BIZ UDPゴシック" panose="020B0400000000000000" pitchFamily="50" charset="-128"/>
                <a:ea typeface="BIZ UDPゴシック" panose="020B0400000000000000" pitchFamily="50" charset="-128"/>
              </a:rPr>
              <a:t>円（学校対象）</a:t>
            </a:r>
            <a:endParaRPr lang="en-US" altLang="ja-JP" sz="1600" b="1" dirty="0">
              <a:solidFill>
                <a:schemeClr val="accent4">
                  <a:lumMod val="50000"/>
                </a:schemeClr>
              </a:solidFill>
              <a:latin typeface="BIZ UDPゴシック" panose="020B0400000000000000" pitchFamily="50" charset="-128"/>
              <a:ea typeface="BIZ UDPゴシック" panose="020B0400000000000000" pitchFamily="50" charset="-128"/>
            </a:endParaRPr>
          </a:p>
          <a:p>
            <a:pPr marL="0" indent="0">
              <a:buFont typeface="Arial" panose="020B0604020202020204" pitchFamily="34" charset="0"/>
              <a:buNone/>
            </a:pPr>
            <a:endParaRPr lang="en-US" altLang="ja-JP" sz="1050" b="1" dirty="0">
              <a:solidFill>
                <a:schemeClr val="accent4">
                  <a:lumMod val="50000"/>
                </a:schemeClr>
              </a:solidFill>
              <a:latin typeface="BIZ UDPゴシック" panose="020B0400000000000000" pitchFamily="50" charset="-128"/>
              <a:ea typeface="BIZ UDPゴシック" panose="020B0400000000000000" pitchFamily="50" charset="-128"/>
            </a:endParaRPr>
          </a:p>
        </p:txBody>
      </p:sp>
      <p:sp>
        <p:nvSpPr>
          <p:cNvPr id="5" name="Google Shape;108;p14">
            <a:extLst>
              <a:ext uri="{FF2B5EF4-FFF2-40B4-BE49-F238E27FC236}">
                <a16:creationId xmlns:a16="http://schemas.microsoft.com/office/drawing/2014/main" id="{5B093B96-2463-BD9E-9972-A4850577E4C0}"/>
              </a:ext>
            </a:extLst>
          </p:cNvPr>
          <p:cNvSpPr txBox="1">
            <a:spLocks/>
          </p:cNvSpPr>
          <p:nvPr/>
        </p:nvSpPr>
        <p:spPr>
          <a:xfrm>
            <a:off x="1035934" y="3379107"/>
            <a:ext cx="7072132" cy="455090"/>
          </a:xfrm>
          <a:prstGeom prst="rect">
            <a:avLst/>
          </a:prstGeom>
          <a:blipFill>
            <a:blip r:embed="rId3"/>
            <a:tile tx="0" ty="0" sx="100000" sy="100000" flip="none" algn="tl"/>
          </a:blipFill>
          <a:ln>
            <a:noFill/>
          </a:ln>
          <a:scene3d>
            <a:camera prst="orthographicFront"/>
            <a:lightRig rig="threePt" dir="t"/>
          </a:scene3d>
          <a:sp3d>
            <a:bevelT w="88900" h="88900"/>
            <a:bevelB w="114300" prst="artDeco"/>
          </a:sp3d>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1pPr>
            <a:lvl2pPr marR="0" lvl="1"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2pPr>
            <a:lvl3pPr marR="0" lvl="2"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3pPr>
            <a:lvl4pPr marR="0" lvl="3"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4pPr>
            <a:lvl5pPr marR="0" lvl="4"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5pPr>
            <a:lvl6pPr marR="0" lvl="5"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6pPr>
            <a:lvl7pPr marR="0" lvl="6"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7pPr>
            <a:lvl8pPr marR="0" lvl="7"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8pPr>
            <a:lvl9pPr marR="0" lvl="8"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9pPr>
          </a:lstStyle>
          <a:p>
            <a:pPr algn="ctr"/>
            <a:r>
              <a:rPr lang="en-US" altLang="ja-JP" sz="2000" dirty="0">
                <a:solidFill>
                  <a:srgbClr val="000066"/>
                </a:solidFill>
                <a:latin typeface="HGPｺﾞｼｯｸE" panose="020B0900000000000000" pitchFamily="50" charset="-128"/>
                <a:ea typeface="HGPｺﾞｼｯｸE" panose="020B0900000000000000" pitchFamily="50" charset="-128"/>
              </a:rPr>
              <a:t>R7</a:t>
            </a:r>
            <a:r>
              <a:rPr lang="ja-JP" altLang="en-US" sz="2000" dirty="0">
                <a:solidFill>
                  <a:srgbClr val="000066"/>
                </a:solidFill>
                <a:latin typeface="HGPｺﾞｼｯｸE" panose="020B0900000000000000" pitchFamily="50" charset="-128"/>
                <a:ea typeface="HGPｺﾞｼｯｸE" panose="020B0900000000000000" pitchFamily="50" charset="-128"/>
              </a:rPr>
              <a:t>年度教育旅行助成金</a:t>
            </a:r>
            <a:r>
              <a:rPr lang="en-US" altLang="ja-JP" sz="2000" dirty="0">
                <a:solidFill>
                  <a:srgbClr val="000066"/>
                </a:solidFill>
                <a:latin typeface="HGPｺﾞｼｯｸE" panose="020B0900000000000000" pitchFamily="50" charset="-128"/>
                <a:ea typeface="HGPｺﾞｼｯｸE" panose="020B0900000000000000" pitchFamily="50" charset="-128"/>
              </a:rPr>
              <a:t>(</a:t>
            </a:r>
            <a:r>
              <a:rPr lang="ja-JP" altLang="en-US" sz="2000" dirty="0">
                <a:solidFill>
                  <a:srgbClr val="000066"/>
                </a:solidFill>
                <a:latin typeface="HGPｺﾞｼｯｸE" panose="020B0900000000000000" pitchFamily="50" charset="-128"/>
                <a:ea typeface="HGPｺﾞｼｯｸE" panose="020B0900000000000000" pitchFamily="50" charset="-128"/>
              </a:rPr>
              <a:t>高知県観光コンベンション協会</a:t>
            </a:r>
            <a:r>
              <a:rPr lang="en-US" altLang="ja-JP" sz="2000" dirty="0">
                <a:solidFill>
                  <a:srgbClr val="000066"/>
                </a:solidFill>
                <a:latin typeface="HGPｺﾞｼｯｸE" panose="020B0900000000000000" pitchFamily="50" charset="-128"/>
                <a:ea typeface="HGPｺﾞｼｯｸE" panose="020B0900000000000000" pitchFamily="50" charset="-128"/>
              </a:rPr>
              <a:t>)</a:t>
            </a:r>
            <a:endParaRPr lang="ja-JP" altLang="en-US" sz="1600" dirty="0">
              <a:solidFill>
                <a:srgbClr val="000066"/>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3452151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grpSp>
        <p:nvGrpSpPr>
          <p:cNvPr id="54" name="グループ化 53">
            <a:extLst>
              <a:ext uri="{FF2B5EF4-FFF2-40B4-BE49-F238E27FC236}">
                <a16:creationId xmlns:a16="http://schemas.microsoft.com/office/drawing/2014/main" id="{40BCAC1D-F701-4BC5-841B-71CE375118FE}"/>
              </a:ext>
            </a:extLst>
          </p:cNvPr>
          <p:cNvGrpSpPr/>
          <p:nvPr/>
        </p:nvGrpSpPr>
        <p:grpSpPr>
          <a:xfrm>
            <a:off x="-12684" y="8731"/>
            <a:ext cx="9168559" cy="6843540"/>
            <a:chOff x="-24559" y="-3002"/>
            <a:chExt cx="9168559" cy="6843540"/>
          </a:xfrm>
          <a:effectLst>
            <a:outerShdw blurRad="127000" dist="38100" dir="8100000" algn="tr" rotWithShape="0">
              <a:prstClr val="black">
                <a:alpha val="0"/>
              </a:prstClr>
            </a:outerShdw>
          </a:effectLst>
        </p:grpSpPr>
        <p:sp>
          <p:nvSpPr>
            <p:cNvPr id="55" name="正方形/長方形 54">
              <a:extLst>
                <a:ext uri="{FF2B5EF4-FFF2-40B4-BE49-F238E27FC236}">
                  <a16:creationId xmlns:a16="http://schemas.microsoft.com/office/drawing/2014/main" id="{418E1717-F5F8-410B-A8FE-6F6D28973386}"/>
                </a:ext>
              </a:extLst>
            </p:cNvPr>
            <p:cNvSpPr/>
            <p:nvPr/>
          </p:nvSpPr>
          <p:spPr>
            <a:xfrm>
              <a:off x="-24559" y="2263528"/>
              <a:ext cx="9144000" cy="2166102"/>
            </a:xfrm>
            <a:prstGeom prst="rect">
              <a:avLst/>
            </a:prstGeom>
            <a:gradFill flip="none" rotWithShape="1">
              <a:gsLst>
                <a:gs pos="11000">
                  <a:srgbClr val="FFFF66">
                    <a:tint val="66000"/>
                    <a:satMod val="160000"/>
                    <a:alpha val="22000"/>
                    <a:lumMod val="97000"/>
                    <a:lumOff val="3000"/>
                  </a:srgbClr>
                </a:gs>
                <a:gs pos="57000">
                  <a:srgbClr val="FFFF66">
                    <a:tint val="44500"/>
                    <a:satMod val="160000"/>
                  </a:srgbClr>
                </a:gs>
                <a:gs pos="100000">
                  <a:srgbClr val="FFFF66">
                    <a:tint val="23500"/>
                    <a:satMod val="16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100000" t="100000"/>
                  </a:path>
                  <a:tileRect r="-100000" b="-100000"/>
                </a:gradFill>
                <a:ea typeface="HGPｺﾞｼｯｸE" panose="020B0900000000000000" pitchFamily="50" charset="-128"/>
              </a:endParaRPr>
            </a:p>
          </p:txBody>
        </p:sp>
        <p:sp>
          <p:nvSpPr>
            <p:cNvPr id="56" name="正方形/長方形 55">
              <a:extLst>
                <a:ext uri="{FF2B5EF4-FFF2-40B4-BE49-F238E27FC236}">
                  <a16:creationId xmlns:a16="http://schemas.microsoft.com/office/drawing/2014/main" id="{E8987753-0A1D-4C0D-9E0C-B00200EFCBA0}"/>
                </a:ext>
              </a:extLst>
            </p:cNvPr>
            <p:cNvSpPr/>
            <p:nvPr/>
          </p:nvSpPr>
          <p:spPr>
            <a:xfrm>
              <a:off x="0" y="-3002"/>
              <a:ext cx="9144000" cy="2279851"/>
            </a:xfrm>
            <a:prstGeom prst="rect">
              <a:avLst/>
            </a:prstGeom>
            <a:gradFill flip="none" rotWithShape="1">
              <a:gsLst>
                <a:gs pos="19000">
                  <a:schemeClr val="accent6">
                    <a:lumMod val="5000"/>
                    <a:lumOff val="95000"/>
                  </a:schemeClr>
                </a:gs>
                <a:gs pos="80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100000" t="100000"/>
                  </a:path>
                  <a:tileRect r="-100000" b="-100000"/>
                </a:gradFill>
                <a:highlight>
                  <a:srgbClr val="FFFF00"/>
                </a:highlight>
                <a:ea typeface="HGPｺﾞｼｯｸE" panose="020B0900000000000000" pitchFamily="50" charset="-128"/>
              </a:endParaRPr>
            </a:p>
          </p:txBody>
        </p:sp>
        <p:sp>
          <p:nvSpPr>
            <p:cNvPr id="57" name="正方形/長方形 56">
              <a:extLst>
                <a:ext uri="{FF2B5EF4-FFF2-40B4-BE49-F238E27FC236}">
                  <a16:creationId xmlns:a16="http://schemas.microsoft.com/office/drawing/2014/main" id="{36F023FC-6A0B-44A1-9F1C-9CB6B776F7EE}"/>
                </a:ext>
              </a:extLst>
            </p:cNvPr>
            <p:cNvSpPr/>
            <p:nvPr/>
          </p:nvSpPr>
          <p:spPr>
            <a:xfrm>
              <a:off x="0" y="4430660"/>
              <a:ext cx="9144000" cy="2409878"/>
            </a:xfrm>
            <a:prstGeom prst="rect">
              <a:avLst/>
            </a:prstGeom>
            <a:gradFill flip="none" rotWithShape="1">
              <a:gsLst>
                <a:gs pos="0">
                  <a:srgbClr val="FF66FF">
                    <a:tint val="66000"/>
                    <a:satMod val="160000"/>
                    <a:lumMod val="97000"/>
                    <a:lumOff val="3000"/>
                    <a:alpha val="22000"/>
                  </a:srgbClr>
                </a:gs>
                <a:gs pos="39000">
                  <a:srgbClr val="FF66FF">
                    <a:tint val="44500"/>
                    <a:satMod val="160000"/>
                    <a:lumMod val="74000"/>
                    <a:alpha val="21000"/>
                  </a:srgbClr>
                </a:gs>
                <a:gs pos="100000">
                  <a:srgbClr val="FF66FF">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100000" t="100000"/>
                  </a:path>
                  <a:tileRect r="-100000" b="-100000"/>
                </a:gradFill>
                <a:ea typeface="HGPｺﾞｼｯｸE" panose="020B0900000000000000" pitchFamily="50" charset="-128"/>
              </a:endParaRPr>
            </a:p>
          </p:txBody>
        </p:sp>
      </p:grpSp>
      <p:sp>
        <p:nvSpPr>
          <p:cNvPr id="52" name="楕円 51">
            <a:extLst>
              <a:ext uri="{FF2B5EF4-FFF2-40B4-BE49-F238E27FC236}">
                <a16:creationId xmlns:a16="http://schemas.microsoft.com/office/drawing/2014/main" id="{122C466B-943F-48D6-A980-459691DE30A1}"/>
              </a:ext>
            </a:extLst>
          </p:cNvPr>
          <p:cNvSpPr/>
          <p:nvPr/>
        </p:nvSpPr>
        <p:spPr>
          <a:xfrm>
            <a:off x="78030" y="1203239"/>
            <a:ext cx="8734220" cy="963862"/>
          </a:xfrm>
          <a:prstGeom prst="ellipse">
            <a:avLst/>
          </a:prstGeom>
          <a:solidFill>
            <a:schemeClr val="accent3">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HGPｺﾞｼｯｸE" panose="020B0900000000000000" pitchFamily="50" charset="-128"/>
            </a:endParaRPr>
          </a:p>
        </p:txBody>
      </p:sp>
      <p:sp>
        <p:nvSpPr>
          <p:cNvPr id="113" name="Google Shape;113;p15"/>
          <p:cNvSpPr txBox="1">
            <a:spLocks noGrp="1"/>
          </p:cNvSpPr>
          <p:nvPr>
            <p:ph type="title"/>
          </p:nvPr>
        </p:nvSpPr>
        <p:spPr>
          <a:xfrm>
            <a:off x="4219927" y="2568784"/>
            <a:ext cx="3203988" cy="558563"/>
          </a:xfrm>
          <a:prstGeom prst="rect">
            <a:avLst/>
          </a:prstGeom>
        </p:spPr>
        <p:txBody>
          <a:bodyPr spcFirstLastPara="1" vert="horz" wrap="square" lIns="91425" tIns="91425" rIns="91425" bIns="91425" rtlCol="0" anchor="b" anchorCtr="0">
            <a:noAutofit/>
          </a:bodyPr>
          <a:lstStyle/>
          <a:p>
            <a:r>
              <a:rPr lang="ja-JP" altLang="en-US" sz="2800" dirty="0"/>
              <a:t>ＣＯＮＴＥＮＴＳ</a:t>
            </a:r>
            <a:endParaRPr sz="2800" dirty="0"/>
          </a:p>
        </p:txBody>
      </p:sp>
      <p:sp>
        <p:nvSpPr>
          <p:cNvPr id="50" name="テキスト プレースホルダー 2">
            <a:extLst>
              <a:ext uri="{FF2B5EF4-FFF2-40B4-BE49-F238E27FC236}">
                <a16:creationId xmlns:a16="http://schemas.microsoft.com/office/drawing/2014/main" id="{DA4A8036-F085-4592-B7B3-55626074CFEE}"/>
              </a:ext>
            </a:extLst>
          </p:cNvPr>
          <p:cNvSpPr>
            <a:spLocks noGrp="1"/>
          </p:cNvSpPr>
          <p:nvPr>
            <p:ph type="body" idx="1"/>
          </p:nvPr>
        </p:nvSpPr>
        <p:spPr>
          <a:xfrm>
            <a:off x="333855" y="1265055"/>
            <a:ext cx="8836809" cy="956338"/>
          </a:xfrm>
        </p:spPr>
        <p:txBody>
          <a:bodyPr>
            <a:normAutofit lnSpcReduction="10000"/>
          </a:bodyPr>
          <a:lstStyle/>
          <a:p>
            <a:pPr marL="63500" indent="0" algn="ctr">
              <a:buNone/>
            </a:pPr>
            <a:r>
              <a:rPr lang="ja-JP" altLang="en-US" sz="1400" dirty="0"/>
              <a:t>高知県は、広大な太平洋に面した東西</a:t>
            </a:r>
            <a:r>
              <a:rPr lang="en-US" altLang="ja-JP" sz="1400" dirty="0"/>
              <a:t>713km</a:t>
            </a:r>
            <a:r>
              <a:rPr lang="ja-JP" altLang="en-US" sz="1400" dirty="0"/>
              <a:t>の海岸線や、面積の</a:t>
            </a:r>
            <a:r>
              <a:rPr lang="en-US" altLang="ja-JP" sz="1400" dirty="0"/>
              <a:t>84</a:t>
            </a:r>
            <a:r>
              <a:rPr lang="ja-JP" altLang="en-US" sz="1400" dirty="0"/>
              <a:t>％に森林や山々が広がります。</a:t>
            </a:r>
            <a:endParaRPr lang="en-US" altLang="ja-JP" sz="1400" dirty="0"/>
          </a:p>
          <a:p>
            <a:pPr marL="63500" indent="0" algn="ctr">
              <a:buNone/>
            </a:pPr>
            <a:r>
              <a:rPr lang="ja-JP" altLang="en-US" sz="1400" dirty="0"/>
              <a:t>この地に生きる“こうちじん“に触れ学ぶことは、豊かな感性と未来に踏み出す力を養います。</a:t>
            </a:r>
            <a:endParaRPr lang="en-US" altLang="ja-JP" sz="1400" dirty="0"/>
          </a:p>
          <a:p>
            <a:pPr marL="63500" indent="0" algn="ctr">
              <a:buNone/>
            </a:pPr>
            <a:r>
              <a:rPr lang="ja-JP" altLang="en-US" sz="1400" dirty="0"/>
              <a:t>高知で学んだ経験は、教科の枠を越えた「生きる力」と「学ぶ力」を育みます。</a:t>
            </a:r>
          </a:p>
          <a:p>
            <a:endParaRPr lang="ja-JP" altLang="en-US" dirty="0"/>
          </a:p>
        </p:txBody>
      </p:sp>
      <p:sp>
        <p:nvSpPr>
          <p:cNvPr id="114" name="Google Shape;114;p15"/>
          <p:cNvSpPr txBox="1">
            <a:spLocks noGrp="1"/>
          </p:cNvSpPr>
          <p:nvPr>
            <p:ph type="body" idx="2"/>
          </p:nvPr>
        </p:nvSpPr>
        <p:spPr>
          <a:xfrm>
            <a:off x="3652082" y="2962585"/>
            <a:ext cx="3822713" cy="4042576"/>
          </a:xfrm>
          <a:prstGeom prst="rect">
            <a:avLst/>
          </a:prstGeom>
        </p:spPr>
        <p:txBody>
          <a:bodyPr spcFirstLastPara="1" vert="horz" wrap="square" lIns="91425" tIns="91425" rIns="91425" bIns="91425" rtlCol="0" anchor="t" anchorCtr="0">
            <a:noAutofit/>
          </a:bodyPr>
          <a:lstStyle/>
          <a:p>
            <a:pPr marL="0" indent="0">
              <a:buNone/>
            </a:pPr>
            <a:r>
              <a:rPr lang="ja-JP" altLang="en-US" sz="1200" b="1" dirty="0">
                <a:solidFill>
                  <a:schemeClr val="accent4">
                    <a:lumMod val="50000"/>
                  </a:schemeClr>
                </a:solidFill>
                <a:latin typeface="BIZ UDPゴシック" panose="020B0400000000000000" pitchFamily="50" charset="-128"/>
                <a:ea typeface="BIZ UDPゴシック" panose="020B0400000000000000" pitchFamily="50" charset="-128"/>
              </a:rPr>
              <a:t>・高知やきできる</a:t>
            </a:r>
            <a:r>
              <a:rPr lang="en-US" altLang="ja-JP" sz="1200" b="1" dirty="0">
                <a:solidFill>
                  <a:schemeClr val="accent4">
                    <a:lumMod val="50000"/>
                  </a:schemeClr>
                </a:solidFill>
                <a:latin typeface="BIZ UDPゴシック" panose="020B0400000000000000" pitchFamily="50" charset="-128"/>
                <a:ea typeface="BIZ UDPゴシック" panose="020B0400000000000000" pitchFamily="50" charset="-128"/>
              </a:rPr>
              <a:t>SDGs</a:t>
            </a:r>
          </a:p>
          <a:p>
            <a:pPr marL="0" indent="0">
              <a:buNone/>
            </a:pPr>
            <a:r>
              <a:rPr lang="ja-JP" altLang="en-US" sz="1200" b="1" dirty="0">
                <a:solidFill>
                  <a:schemeClr val="accent4">
                    <a:lumMod val="50000"/>
                  </a:schemeClr>
                </a:solidFill>
                <a:latin typeface="BIZ UDPゴシック" panose="020B0400000000000000" pitchFamily="50" charset="-128"/>
                <a:ea typeface="BIZ UDPゴシック" panose="020B0400000000000000" pitchFamily="50" charset="-128"/>
              </a:rPr>
              <a:t>・高知県の受入について</a:t>
            </a:r>
            <a:endParaRPr lang="en-US" altLang="ja-JP" sz="1200" b="1" dirty="0">
              <a:solidFill>
                <a:schemeClr val="accent4">
                  <a:lumMod val="50000"/>
                </a:schemeClr>
              </a:solidFill>
              <a:latin typeface="BIZ UDPゴシック" panose="020B0400000000000000" pitchFamily="50" charset="-128"/>
              <a:ea typeface="BIZ UDPゴシック" panose="020B0400000000000000" pitchFamily="50" charset="-128"/>
            </a:endParaRPr>
          </a:p>
          <a:p>
            <a:pPr marL="0" indent="0">
              <a:buClr>
                <a:schemeClr val="dk1"/>
              </a:buClr>
              <a:buSzPts val="1100"/>
              <a:buNone/>
            </a:pPr>
            <a:r>
              <a:rPr lang="ja-JP" altLang="en-US" sz="1200" b="1" dirty="0">
                <a:solidFill>
                  <a:schemeClr val="accent4">
                    <a:lumMod val="50000"/>
                  </a:schemeClr>
                </a:solidFill>
                <a:latin typeface="BIZ UDPゴシック" panose="020B0400000000000000" pitchFamily="50" charset="-128"/>
                <a:ea typeface="BIZ UDPゴシック" panose="020B0400000000000000" pitchFamily="50" charset="-128"/>
              </a:rPr>
              <a:t>・高知県東部観光協議会の取組</a:t>
            </a:r>
            <a:endParaRPr lang="en-US" altLang="ja-JP" sz="1200" b="1" dirty="0">
              <a:solidFill>
                <a:schemeClr val="accent4">
                  <a:lumMod val="50000"/>
                </a:schemeClr>
              </a:solidFill>
              <a:latin typeface="BIZ UDPゴシック" panose="020B0400000000000000" pitchFamily="50" charset="-128"/>
              <a:ea typeface="BIZ UDPゴシック" panose="020B0400000000000000" pitchFamily="50" charset="-128"/>
            </a:endParaRPr>
          </a:p>
          <a:p>
            <a:pPr marL="0" indent="0">
              <a:buClr>
                <a:schemeClr val="dk1"/>
              </a:buClr>
              <a:buSzPts val="1100"/>
              <a:buNone/>
            </a:pPr>
            <a:r>
              <a:rPr lang="ja-JP" altLang="en-US" sz="1200" b="1" dirty="0">
                <a:solidFill>
                  <a:schemeClr val="accent4">
                    <a:lumMod val="50000"/>
                  </a:schemeClr>
                </a:solidFill>
                <a:latin typeface="BIZ UDPゴシック" panose="020B0400000000000000" pitchFamily="50" charset="-128"/>
                <a:ea typeface="BIZ UDPゴシック" panose="020B0400000000000000" pitchFamily="50" charset="-128"/>
              </a:rPr>
              <a:t>・物部川</a:t>
            </a:r>
            <a:r>
              <a:rPr lang="en-US" altLang="ja-JP" sz="1200" b="1" dirty="0">
                <a:solidFill>
                  <a:schemeClr val="accent4">
                    <a:lumMod val="50000"/>
                  </a:schemeClr>
                </a:solidFill>
                <a:latin typeface="BIZ UDPゴシック" panose="020B0400000000000000" pitchFamily="50" charset="-128"/>
                <a:ea typeface="BIZ UDPゴシック" panose="020B0400000000000000" pitchFamily="50" charset="-128"/>
              </a:rPr>
              <a:t>DMO</a:t>
            </a:r>
            <a:r>
              <a:rPr lang="ja-JP" altLang="en-US" sz="1200" b="1" dirty="0">
                <a:solidFill>
                  <a:schemeClr val="accent4">
                    <a:lumMod val="50000"/>
                  </a:schemeClr>
                </a:solidFill>
                <a:latin typeface="BIZ UDPゴシック" panose="020B0400000000000000" pitchFamily="50" charset="-128"/>
                <a:ea typeface="BIZ UDPゴシック" panose="020B0400000000000000" pitchFamily="50" charset="-128"/>
              </a:rPr>
              <a:t>協議会の取組</a:t>
            </a:r>
            <a:endParaRPr lang="en-US" altLang="ja-JP" sz="1200" b="1" dirty="0">
              <a:solidFill>
                <a:schemeClr val="accent4">
                  <a:lumMod val="50000"/>
                </a:schemeClr>
              </a:solidFill>
              <a:latin typeface="BIZ UDPゴシック" panose="020B0400000000000000" pitchFamily="50" charset="-128"/>
              <a:ea typeface="BIZ UDPゴシック" panose="020B0400000000000000" pitchFamily="50" charset="-128"/>
            </a:endParaRPr>
          </a:p>
          <a:p>
            <a:pPr marL="0" indent="0">
              <a:buClr>
                <a:schemeClr val="dk1"/>
              </a:buClr>
              <a:buSzPts val="1100"/>
              <a:buNone/>
            </a:pPr>
            <a:r>
              <a:rPr lang="ja-JP" altLang="en-US" sz="1200" b="1" dirty="0">
                <a:solidFill>
                  <a:schemeClr val="accent4">
                    <a:lumMod val="50000"/>
                  </a:schemeClr>
                </a:solidFill>
                <a:latin typeface="BIZ UDPゴシック" panose="020B0400000000000000" pitchFamily="50" charset="-128"/>
                <a:ea typeface="BIZ UDPゴシック" panose="020B0400000000000000" pitchFamily="50" charset="-128"/>
              </a:rPr>
              <a:t>・土佐れいほく観光協議会の取組</a:t>
            </a:r>
            <a:endParaRPr lang="en-US" altLang="ja-JP" sz="1200" b="1" dirty="0">
              <a:solidFill>
                <a:schemeClr val="accent4">
                  <a:lumMod val="50000"/>
                </a:schemeClr>
              </a:solidFill>
              <a:latin typeface="BIZ UDPゴシック" panose="020B0400000000000000" pitchFamily="50" charset="-128"/>
              <a:ea typeface="BIZ UDPゴシック" panose="020B0400000000000000" pitchFamily="50" charset="-128"/>
            </a:endParaRPr>
          </a:p>
          <a:p>
            <a:pPr marL="0" indent="0">
              <a:buClr>
                <a:schemeClr val="dk1"/>
              </a:buClr>
              <a:buSzPts val="1100"/>
              <a:buNone/>
            </a:pPr>
            <a:r>
              <a:rPr lang="ja-JP" altLang="en-US" sz="1200" b="1" dirty="0">
                <a:solidFill>
                  <a:schemeClr val="accent4">
                    <a:lumMod val="50000"/>
                  </a:schemeClr>
                </a:solidFill>
                <a:latin typeface="BIZ UDPゴシック" panose="020B0400000000000000" pitchFamily="50" charset="-128"/>
                <a:ea typeface="BIZ UDPゴシック" panose="020B0400000000000000" pitchFamily="50" charset="-128"/>
              </a:rPr>
              <a:t>・高知市観光協議会の取組</a:t>
            </a:r>
            <a:endParaRPr lang="en-US" altLang="ja-JP" sz="1200" b="1" dirty="0">
              <a:solidFill>
                <a:schemeClr val="accent4">
                  <a:lumMod val="50000"/>
                </a:schemeClr>
              </a:solidFill>
              <a:latin typeface="BIZ UDPゴシック" panose="020B0400000000000000" pitchFamily="50" charset="-128"/>
              <a:ea typeface="BIZ UDPゴシック" panose="020B0400000000000000" pitchFamily="50" charset="-128"/>
            </a:endParaRPr>
          </a:p>
          <a:p>
            <a:pPr marL="0" indent="0">
              <a:buClr>
                <a:schemeClr val="dk1"/>
              </a:buClr>
              <a:buSzPts val="1100"/>
              <a:buNone/>
            </a:pPr>
            <a:r>
              <a:rPr lang="ja-JP" altLang="en-US" sz="1200" b="1" dirty="0">
                <a:solidFill>
                  <a:schemeClr val="accent4">
                    <a:lumMod val="50000"/>
                  </a:schemeClr>
                </a:solidFill>
                <a:latin typeface="BIZ UDPゴシック" panose="020B0400000000000000" pitchFamily="50" charset="-128"/>
                <a:ea typeface="BIZ UDPゴシック" panose="020B0400000000000000" pitchFamily="50" charset="-128"/>
              </a:rPr>
              <a:t>・仁淀ブルー観光協議会の取組</a:t>
            </a:r>
            <a:endParaRPr lang="en-US" altLang="ja-JP" sz="1200" b="1" dirty="0">
              <a:solidFill>
                <a:schemeClr val="accent4">
                  <a:lumMod val="50000"/>
                </a:schemeClr>
              </a:solidFill>
              <a:latin typeface="BIZ UDPゴシック" panose="020B0400000000000000" pitchFamily="50" charset="-128"/>
              <a:ea typeface="BIZ UDPゴシック" panose="020B0400000000000000" pitchFamily="50" charset="-128"/>
            </a:endParaRPr>
          </a:p>
          <a:p>
            <a:pPr marL="0" indent="0">
              <a:buClr>
                <a:schemeClr val="dk1"/>
              </a:buClr>
              <a:buSzPts val="1100"/>
              <a:buNone/>
            </a:pPr>
            <a:r>
              <a:rPr lang="ja-JP" altLang="en-US" sz="1200" b="1" dirty="0">
                <a:solidFill>
                  <a:schemeClr val="accent4">
                    <a:lumMod val="50000"/>
                  </a:schemeClr>
                </a:solidFill>
                <a:latin typeface="BIZ UDPゴシック" panose="020B0400000000000000" pitchFamily="50" charset="-128"/>
                <a:ea typeface="BIZ UDPゴシック" panose="020B0400000000000000" pitchFamily="50" charset="-128"/>
              </a:rPr>
              <a:t>・奥四万十高知の取組</a:t>
            </a:r>
            <a:endParaRPr lang="en-US" altLang="ja-JP" sz="1200" b="1" dirty="0">
              <a:solidFill>
                <a:schemeClr val="accent4">
                  <a:lumMod val="50000"/>
                </a:schemeClr>
              </a:solidFill>
              <a:latin typeface="BIZ UDPゴシック" panose="020B0400000000000000" pitchFamily="50" charset="-128"/>
              <a:ea typeface="BIZ UDPゴシック" panose="020B0400000000000000" pitchFamily="50" charset="-128"/>
            </a:endParaRPr>
          </a:p>
          <a:p>
            <a:pPr marL="0" indent="0">
              <a:buClr>
                <a:schemeClr val="dk1"/>
              </a:buClr>
              <a:buSzPts val="1100"/>
              <a:buNone/>
            </a:pPr>
            <a:r>
              <a:rPr lang="ja-JP" altLang="en-US" sz="1200" b="1" dirty="0">
                <a:solidFill>
                  <a:schemeClr val="accent4">
                    <a:lumMod val="50000"/>
                  </a:schemeClr>
                </a:solidFill>
                <a:latin typeface="BIZ UDPゴシック" panose="020B0400000000000000" pitchFamily="50" charset="-128"/>
                <a:ea typeface="BIZ UDPゴシック" panose="020B0400000000000000" pitchFamily="50" charset="-128"/>
              </a:rPr>
              <a:t>・幡多広域観光協議会の取組</a:t>
            </a:r>
            <a:endParaRPr lang="en-US" altLang="ja-JP" sz="1200" b="1" dirty="0">
              <a:solidFill>
                <a:schemeClr val="accent4">
                  <a:lumMod val="50000"/>
                </a:schemeClr>
              </a:solidFill>
              <a:latin typeface="BIZ UDPゴシック" panose="020B0400000000000000" pitchFamily="50" charset="-128"/>
              <a:ea typeface="BIZ UDPゴシック" panose="020B0400000000000000" pitchFamily="50" charset="-128"/>
            </a:endParaRPr>
          </a:p>
          <a:p>
            <a:pPr marL="0" indent="0">
              <a:buClr>
                <a:schemeClr val="dk1"/>
              </a:buClr>
              <a:buSzPts val="1100"/>
              <a:buNone/>
            </a:pPr>
            <a:r>
              <a:rPr lang="ja-JP" altLang="en-US" sz="1200" dirty="0">
                <a:solidFill>
                  <a:schemeClr val="accent4">
                    <a:lumMod val="50000"/>
                  </a:schemeClr>
                </a:solidFill>
                <a:latin typeface="BIZ UDPゴシック" panose="020B0400000000000000" pitchFamily="50" charset="-128"/>
                <a:ea typeface="BIZ UDPゴシック" panose="020B0400000000000000" pitchFamily="50" charset="-128"/>
              </a:rPr>
              <a:t>・</a:t>
            </a:r>
            <a:r>
              <a:rPr lang="ja-JP" altLang="en-US" sz="1200" b="1" dirty="0">
                <a:solidFill>
                  <a:schemeClr val="accent4">
                    <a:lumMod val="50000"/>
                  </a:schemeClr>
                </a:solidFill>
                <a:latin typeface="BIZ UDPゴシック" panose="020B0400000000000000" pitchFamily="50" charset="-128"/>
                <a:ea typeface="BIZ UDPゴシック" panose="020B0400000000000000" pitchFamily="50" charset="-128"/>
              </a:rPr>
              <a:t>高知やきできる「人」体験プログラム</a:t>
            </a:r>
            <a:endParaRPr lang="en-US" altLang="ja-JP" sz="1200" b="1" dirty="0">
              <a:solidFill>
                <a:schemeClr val="accent4">
                  <a:lumMod val="50000"/>
                </a:schemeClr>
              </a:solidFill>
              <a:latin typeface="BIZ UDPゴシック" panose="020B0400000000000000" pitchFamily="50" charset="-128"/>
              <a:ea typeface="BIZ UDPゴシック" panose="020B0400000000000000" pitchFamily="50" charset="-128"/>
            </a:endParaRPr>
          </a:p>
          <a:p>
            <a:pPr marL="0" indent="0">
              <a:buClr>
                <a:schemeClr val="dk1"/>
              </a:buClr>
              <a:buSzPts val="1100"/>
              <a:buNone/>
            </a:pPr>
            <a:r>
              <a:rPr lang="ja-JP" altLang="en-US" sz="1200" b="1" dirty="0">
                <a:solidFill>
                  <a:schemeClr val="accent4">
                    <a:lumMod val="50000"/>
                  </a:schemeClr>
                </a:solidFill>
                <a:latin typeface="BIZ UDPゴシック" panose="020B0400000000000000" pitchFamily="50" charset="-128"/>
                <a:ea typeface="BIZ UDPゴシック" panose="020B0400000000000000" pitchFamily="50" charset="-128"/>
              </a:rPr>
              <a:t>・教育旅行助成金</a:t>
            </a:r>
            <a:endParaRPr lang="en-US" altLang="ja-JP" sz="1200" b="1" dirty="0">
              <a:solidFill>
                <a:schemeClr val="accent4">
                  <a:lumMod val="50000"/>
                </a:schemeClr>
              </a:solidFill>
              <a:latin typeface="BIZ UDPゴシック" panose="020B0400000000000000" pitchFamily="50" charset="-128"/>
              <a:ea typeface="BIZ UDPゴシック" panose="020B0400000000000000" pitchFamily="50" charset="-128"/>
            </a:endParaRPr>
          </a:p>
          <a:p>
            <a:pPr marL="0" indent="0">
              <a:buClr>
                <a:schemeClr val="dk1"/>
              </a:buClr>
              <a:buSzPts val="1100"/>
              <a:buNone/>
            </a:pPr>
            <a:r>
              <a:rPr lang="ja-JP" altLang="en-US" sz="1200" b="1" dirty="0">
                <a:solidFill>
                  <a:schemeClr val="accent4">
                    <a:lumMod val="50000"/>
                  </a:schemeClr>
                </a:solidFill>
                <a:latin typeface="BIZ UDPゴシック" panose="020B0400000000000000" pitchFamily="50" charset="-128"/>
                <a:ea typeface="BIZ UDPゴシック" panose="020B0400000000000000" pitchFamily="50" charset="-128"/>
              </a:rPr>
              <a:t>・教育旅行受入宿泊施設一覧</a:t>
            </a:r>
            <a:endParaRPr lang="en-US" altLang="ja-JP" sz="1200" b="1" dirty="0">
              <a:solidFill>
                <a:schemeClr val="accent4">
                  <a:lumMod val="50000"/>
                </a:schemeClr>
              </a:solidFill>
              <a:latin typeface="BIZ UDPゴシック" panose="020B0400000000000000" pitchFamily="50" charset="-128"/>
              <a:ea typeface="BIZ UDPゴシック" panose="020B0400000000000000" pitchFamily="50" charset="-128"/>
            </a:endParaRPr>
          </a:p>
          <a:p>
            <a:pPr marL="0" indent="0">
              <a:buClr>
                <a:schemeClr val="dk1"/>
              </a:buClr>
              <a:buSzPts val="1100"/>
              <a:buNone/>
            </a:pPr>
            <a:r>
              <a:rPr lang="ja-JP" altLang="en-US" sz="1200" b="1" dirty="0">
                <a:solidFill>
                  <a:schemeClr val="accent4">
                    <a:lumMod val="50000"/>
                  </a:schemeClr>
                </a:solidFill>
                <a:latin typeface="BIZ UDPゴシック" panose="020B0400000000000000" pitchFamily="50" charset="-128"/>
                <a:ea typeface="BIZ UDPゴシック" panose="020B0400000000000000" pitchFamily="50" charset="-128"/>
              </a:rPr>
              <a:t>・高知県教育旅行問い合わせ先　一覧</a:t>
            </a:r>
            <a:endParaRPr lang="en-US" altLang="ja-JP" sz="1200" b="1" dirty="0">
              <a:solidFill>
                <a:schemeClr val="accent4">
                  <a:lumMod val="50000"/>
                </a:schemeClr>
              </a:solidFill>
              <a:latin typeface="BIZ UDPゴシック" panose="020B0400000000000000" pitchFamily="50" charset="-128"/>
              <a:ea typeface="BIZ UDPゴシック" panose="020B0400000000000000" pitchFamily="50" charset="-128"/>
            </a:endParaRPr>
          </a:p>
          <a:p>
            <a:pPr marL="0" indent="0">
              <a:buClr>
                <a:schemeClr val="dk1"/>
              </a:buClr>
              <a:buSzPts val="1100"/>
              <a:buNone/>
            </a:pPr>
            <a:r>
              <a:rPr lang="ja-JP" altLang="en-US" sz="1200" b="1" dirty="0">
                <a:solidFill>
                  <a:schemeClr val="accent4">
                    <a:lumMod val="50000"/>
                  </a:schemeClr>
                </a:solidFill>
                <a:latin typeface="BIZ UDPゴシック" panose="020B0400000000000000" pitchFamily="50" charset="-128"/>
                <a:ea typeface="BIZ UDPゴシック" panose="020B0400000000000000" pitchFamily="50" charset="-128"/>
              </a:rPr>
              <a:t>・高知県受入実績</a:t>
            </a:r>
            <a:endParaRPr lang="en-US" altLang="ja-JP" sz="1200" b="1" dirty="0">
              <a:solidFill>
                <a:schemeClr val="accent4">
                  <a:lumMod val="50000"/>
                </a:schemeClr>
              </a:solidFill>
              <a:latin typeface="BIZ UDPゴシック" panose="020B0400000000000000" pitchFamily="50" charset="-128"/>
              <a:ea typeface="BIZ UDPゴシック" panose="020B0400000000000000" pitchFamily="50" charset="-128"/>
            </a:endParaRPr>
          </a:p>
          <a:p>
            <a:pPr marL="0" indent="0">
              <a:buClr>
                <a:schemeClr val="dk1"/>
              </a:buClr>
              <a:buSzPts val="1100"/>
              <a:buNone/>
            </a:pPr>
            <a:endParaRPr lang="en-US" altLang="ja-JP" sz="1200" b="1" dirty="0">
              <a:solidFill>
                <a:schemeClr val="accent4">
                  <a:lumMod val="50000"/>
                </a:schemeClr>
              </a:solidFill>
              <a:latin typeface="BIZ UDPゴシック" panose="020B0400000000000000" pitchFamily="50" charset="-128"/>
              <a:ea typeface="BIZ UDPゴシック" panose="020B0400000000000000" pitchFamily="50" charset="-128"/>
            </a:endParaRPr>
          </a:p>
        </p:txBody>
      </p:sp>
      <p:pic>
        <p:nvPicPr>
          <p:cNvPr id="37" name="図 455">
            <a:extLst>
              <a:ext uri="{FF2B5EF4-FFF2-40B4-BE49-F238E27FC236}">
                <a16:creationId xmlns:a16="http://schemas.microsoft.com/office/drawing/2014/main" id="{FF587AB1-5364-41D9-B576-DC3FAB8B362A}"/>
              </a:ext>
            </a:extLst>
          </p:cNvPr>
          <p:cNvPicPr>
            <a:picLocks noChangeAspect="1"/>
          </p:cNvPicPr>
          <p:nvPr/>
        </p:nvPicPr>
        <p:blipFill>
          <a:blip r:embed="rId3"/>
          <a:stretch>
            <a:fillRect/>
          </a:stretch>
        </p:blipFill>
        <p:spPr>
          <a:xfrm>
            <a:off x="333855" y="2719037"/>
            <a:ext cx="2361235" cy="2061542"/>
          </a:xfrm>
          <a:prstGeom prst="rect">
            <a:avLst/>
          </a:prstGeom>
        </p:spPr>
      </p:pic>
      <p:sp>
        <p:nvSpPr>
          <p:cNvPr id="13" name="Google Shape;108;p14">
            <a:extLst>
              <a:ext uri="{FF2B5EF4-FFF2-40B4-BE49-F238E27FC236}">
                <a16:creationId xmlns:a16="http://schemas.microsoft.com/office/drawing/2014/main" id="{8FBA6CBB-2E17-41EE-9203-E861B07B3C44}"/>
              </a:ext>
            </a:extLst>
          </p:cNvPr>
          <p:cNvSpPr txBox="1">
            <a:spLocks/>
          </p:cNvSpPr>
          <p:nvPr/>
        </p:nvSpPr>
        <p:spPr>
          <a:xfrm>
            <a:off x="2173926" y="596484"/>
            <a:ext cx="4810276" cy="459103"/>
          </a:xfrm>
          <a:prstGeom prst="rect">
            <a:avLst/>
          </a:prstGeom>
          <a:blipFill>
            <a:blip r:embed="rId4"/>
            <a:tile tx="0" ty="0" sx="100000" sy="100000" flip="none" algn="tl"/>
          </a:blipFill>
          <a:ln>
            <a:noFill/>
          </a:ln>
          <a:scene3d>
            <a:camera prst="orthographicFront"/>
            <a:lightRig rig="threePt" dir="t"/>
          </a:scene3d>
          <a:sp3d>
            <a:bevelT w="88900" h="88900"/>
            <a:bevelB w="114300" prst="artDeco"/>
          </a:sp3d>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1pPr>
            <a:lvl2pPr marR="0" lvl="1"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2pPr>
            <a:lvl3pPr marR="0" lvl="2"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3pPr>
            <a:lvl4pPr marR="0" lvl="3"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4pPr>
            <a:lvl5pPr marR="0" lvl="4"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5pPr>
            <a:lvl6pPr marR="0" lvl="5"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6pPr>
            <a:lvl7pPr marR="0" lvl="6"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7pPr>
            <a:lvl8pPr marR="0" lvl="7"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8pPr>
            <a:lvl9pPr marR="0" lvl="8"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9pPr>
          </a:lstStyle>
          <a:p>
            <a:pPr algn="ctr"/>
            <a:r>
              <a:rPr lang="ja-JP" altLang="en-US" sz="2400" dirty="0">
                <a:solidFill>
                  <a:srgbClr val="000066"/>
                </a:solidFill>
                <a:latin typeface="HGPｺﾞｼｯｸE" panose="020B0900000000000000" pitchFamily="50" charset="-128"/>
                <a:ea typeface="HGPｺﾞｼｯｸE" panose="020B0900000000000000" pitchFamily="50" charset="-128"/>
              </a:rPr>
              <a:t>高知で学べる教育旅行プログラム</a:t>
            </a:r>
            <a:endParaRPr lang="ja-JP" altLang="en-US" sz="2400" i="1" dirty="0">
              <a:solidFill>
                <a:srgbClr val="000066"/>
              </a:solidFill>
              <a:latin typeface="HGPｺﾞｼｯｸE" panose="020B0900000000000000" pitchFamily="50" charset="-128"/>
              <a:ea typeface="HGPｺﾞｼｯｸE" panose="020B0900000000000000" pitchFamily="50" charset="-128"/>
            </a:endParaRPr>
          </a:p>
        </p:txBody>
      </p:sp>
      <p:pic>
        <p:nvPicPr>
          <p:cNvPr id="3" name="図 2" descr="記号, テーブル, 食品, 持つ が含まれている画像&#10;&#10;自動的に生成された説明">
            <a:extLst>
              <a:ext uri="{FF2B5EF4-FFF2-40B4-BE49-F238E27FC236}">
                <a16:creationId xmlns:a16="http://schemas.microsoft.com/office/drawing/2014/main" id="{B9C3E44A-56FC-4FC4-B987-B9D27D304147}"/>
              </a:ext>
            </a:extLst>
          </p:cNvPr>
          <p:cNvPicPr>
            <a:picLocks noChangeAspect="1"/>
          </p:cNvPicPr>
          <p:nvPr/>
        </p:nvPicPr>
        <p:blipFill>
          <a:blip r:embed="rId5"/>
          <a:stretch>
            <a:fillRect/>
          </a:stretch>
        </p:blipFill>
        <p:spPr>
          <a:xfrm>
            <a:off x="1219328" y="4983873"/>
            <a:ext cx="2361235" cy="1604676"/>
          </a:xfrm>
          <a:prstGeom prst="rect">
            <a:avLst/>
          </a:prstGeom>
        </p:spPr>
      </p:pic>
      <p:sp>
        <p:nvSpPr>
          <p:cNvPr id="14" name="Google Shape;114;p15">
            <a:extLst>
              <a:ext uri="{FF2B5EF4-FFF2-40B4-BE49-F238E27FC236}">
                <a16:creationId xmlns:a16="http://schemas.microsoft.com/office/drawing/2014/main" id="{CF146B15-7DB3-4BE8-8779-76192D1236DE}"/>
              </a:ext>
            </a:extLst>
          </p:cNvPr>
          <p:cNvSpPr txBox="1">
            <a:spLocks/>
          </p:cNvSpPr>
          <p:nvPr/>
        </p:nvSpPr>
        <p:spPr>
          <a:xfrm>
            <a:off x="7050824" y="2962585"/>
            <a:ext cx="1359049" cy="3544189"/>
          </a:xfrm>
          <a:prstGeom prst="rect">
            <a:avLst/>
          </a:prstGeom>
        </p:spPr>
        <p:txBody>
          <a:bodyPr spcFirstLastPara="1" vert="horz" wrap="square" lIns="91425" tIns="91425" rIns="91425" bIns="91425" rtlCol="0" anchor="t" anchorCtr="0">
            <a:noAutofit/>
          </a:bodyPr>
          <a:lstStyle>
            <a:lvl1pPr marL="457200" lvl="0" indent="-342900" algn="l" defTabSz="912114" rtl="0" eaLnBrk="1" latinLnBrk="0" hangingPunct="1">
              <a:lnSpc>
                <a:spcPct val="90000"/>
              </a:lnSpc>
              <a:spcBef>
                <a:spcPts val="600"/>
              </a:spcBef>
              <a:spcAft>
                <a:spcPts val="0"/>
              </a:spcAft>
              <a:buSzPts val="1800"/>
              <a:buFont typeface="Arial" panose="020B0604020202020204" pitchFamily="34" charset="0"/>
              <a:buChar char="⊷"/>
              <a:defRPr kumimoji="1" sz="1800" kern="1200">
                <a:solidFill>
                  <a:schemeClr val="tx1"/>
                </a:solidFill>
                <a:latin typeface="+mn-lt"/>
                <a:ea typeface="+mn-ea"/>
                <a:cs typeface="+mn-cs"/>
              </a:defRPr>
            </a:lvl1pPr>
            <a:lvl2pPr marL="914400" lvl="1" indent="-342900" algn="l" defTabSz="912114" rtl="0" eaLnBrk="1" latinLnBrk="0" hangingPunct="1">
              <a:lnSpc>
                <a:spcPct val="90000"/>
              </a:lnSpc>
              <a:spcBef>
                <a:spcPts val="0"/>
              </a:spcBef>
              <a:spcAft>
                <a:spcPts val="0"/>
              </a:spcAft>
              <a:buSzPts val="1800"/>
              <a:buFont typeface="Arial" panose="020B0604020202020204" pitchFamily="34" charset="0"/>
              <a:buChar char="⊶"/>
              <a:defRPr kumimoji="1" sz="1800" kern="1200">
                <a:solidFill>
                  <a:schemeClr val="tx1"/>
                </a:solidFill>
                <a:latin typeface="+mn-lt"/>
                <a:ea typeface="+mn-ea"/>
                <a:cs typeface="+mn-cs"/>
              </a:defRPr>
            </a:lvl2pPr>
            <a:lvl3pPr marL="1371600" lvl="2" indent="-342900" algn="l" defTabSz="912114" rtl="0" eaLnBrk="1" latinLnBrk="0" hangingPunct="1">
              <a:lnSpc>
                <a:spcPct val="90000"/>
              </a:lnSpc>
              <a:spcBef>
                <a:spcPts val="0"/>
              </a:spcBef>
              <a:spcAft>
                <a:spcPts val="0"/>
              </a:spcAft>
              <a:buSzPts val="1800"/>
              <a:buFont typeface="Arial" panose="020B0604020202020204" pitchFamily="34" charset="0"/>
              <a:buChar char="⊸"/>
              <a:defRPr kumimoji="1" sz="1800" kern="1200">
                <a:solidFill>
                  <a:schemeClr val="tx1"/>
                </a:solidFill>
                <a:latin typeface="+mn-lt"/>
                <a:ea typeface="+mn-ea"/>
                <a:cs typeface="+mn-cs"/>
              </a:defRPr>
            </a:lvl3pPr>
            <a:lvl4pPr marL="1828800" lvl="3" indent="-342900" algn="l" defTabSz="912114" rtl="0" eaLnBrk="1" latinLnBrk="0" hangingPunct="1">
              <a:lnSpc>
                <a:spcPct val="90000"/>
              </a:lnSpc>
              <a:spcBef>
                <a:spcPts val="0"/>
              </a:spcBef>
              <a:spcAft>
                <a:spcPts val="0"/>
              </a:spcAft>
              <a:buSzPts val="1800"/>
              <a:buFont typeface="Arial" panose="020B0604020202020204" pitchFamily="34" charset="0"/>
              <a:buChar char="●"/>
              <a:defRPr kumimoji="1" sz="1800" kern="1200">
                <a:solidFill>
                  <a:schemeClr val="tx1"/>
                </a:solidFill>
                <a:latin typeface="+mn-lt"/>
                <a:ea typeface="+mn-ea"/>
                <a:cs typeface="+mn-cs"/>
              </a:defRPr>
            </a:lvl4pPr>
            <a:lvl5pPr marL="2286000" lvl="4" indent="-342900" algn="l" defTabSz="912114" rtl="0" eaLnBrk="1" latinLnBrk="0" hangingPunct="1">
              <a:lnSpc>
                <a:spcPct val="90000"/>
              </a:lnSpc>
              <a:spcBef>
                <a:spcPts val="0"/>
              </a:spcBef>
              <a:spcAft>
                <a:spcPts val="0"/>
              </a:spcAft>
              <a:buSzPts val="1800"/>
              <a:buFont typeface="Arial" panose="020B0604020202020204" pitchFamily="34" charset="0"/>
              <a:buChar char="○"/>
              <a:defRPr kumimoji="1" sz="1800" kern="1200">
                <a:solidFill>
                  <a:schemeClr val="tx1"/>
                </a:solidFill>
                <a:latin typeface="+mn-lt"/>
                <a:ea typeface="+mn-ea"/>
                <a:cs typeface="+mn-cs"/>
              </a:defRPr>
            </a:lvl5pPr>
            <a:lvl6pPr marL="2743200" lvl="5" indent="-342900" algn="l" defTabSz="912114" rtl="0" eaLnBrk="1" latinLnBrk="0" hangingPunct="1">
              <a:lnSpc>
                <a:spcPct val="90000"/>
              </a:lnSpc>
              <a:spcBef>
                <a:spcPts val="0"/>
              </a:spcBef>
              <a:spcAft>
                <a:spcPts val="0"/>
              </a:spcAft>
              <a:buSzPts val="1800"/>
              <a:buFont typeface="Arial" panose="020B0604020202020204" pitchFamily="34" charset="0"/>
              <a:buChar char="■"/>
              <a:defRPr kumimoji="1" sz="1800" kern="1200">
                <a:solidFill>
                  <a:schemeClr val="tx1"/>
                </a:solidFill>
                <a:latin typeface="+mn-lt"/>
                <a:ea typeface="+mn-ea"/>
                <a:cs typeface="+mn-cs"/>
              </a:defRPr>
            </a:lvl6pPr>
            <a:lvl7pPr marL="3200400" lvl="6" indent="-342900" algn="l" defTabSz="912114" rtl="0" eaLnBrk="1" latinLnBrk="0" hangingPunct="1">
              <a:lnSpc>
                <a:spcPct val="90000"/>
              </a:lnSpc>
              <a:spcBef>
                <a:spcPts val="0"/>
              </a:spcBef>
              <a:spcAft>
                <a:spcPts val="0"/>
              </a:spcAft>
              <a:buSzPts val="1800"/>
              <a:buFont typeface="Arial" panose="020B0604020202020204" pitchFamily="34" charset="0"/>
              <a:buChar char="●"/>
              <a:defRPr kumimoji="1" sz="1800" kern="1200">
                <a:solidFill>
                  <a:schemeClr val="tx1"/>
                </a:solidFill>
                <a:latin typeface="+mn-lt"/>
                <a:ea typeface="+mn-ea"/>
                <a:cs typeface="+mn-cs"/>
              </a:defRPr>
            </a:lvl7pPr>
            <a:lvl8pPr marL="3657600" lvl="7" indent="-342900" algn="l" defTabSz="912114" rtl="0" eaLnBrk="1" latinLnBrk="0" hangingPunct="1">
              <a:lnSpc>
                <a:spcPct val="90000"/>
              </a:lnSpc>
              <a:spcBef>
                <a:spcPts val="0"/>
              </a:spcBef>
              <a:spcAft>
                <a:spcPts val="0"/>
              </a:spcAft>
              <a:buSzPts val="1800"/>
              <a:buFont typeface="Arial" panose="020B0604020202020204" pitchFamily="34" charset="0"/>
              <a:buChar char="○"/>
              <a:defRPr kumimoji="1" sz="1800" kern="1200">
                <a:solidFill>
                  <a:schemeClr val="tx1"/>
                </a:solidFill>
                <a:latin typeface="+mn-lt"/>
                <a:ea typeface="+mn-ea"/>
                <a:cs typeface="+mn-cs"/>
              </a:defRPr>
            </a:lvl8pPr>
            <a:lvl9pPr marL="4114800" lvl="8" indent="-342900" algn="l" defTabSz="912114" rtl="0" eaLnBrk="1" latinLnBrk="0" hangingPunct="1">
              <a:lnSpc>
                <a:spcPct val="90000"/>
              </a:lnSpc>
              <a:spcBef>
                <a:spcPts val="0"/>
              </a:spcBef>
              <a:spcAft>
                <a:spcPts val="0"/>
              </a:spcAft>
              <a:buSzPts val="1800"/>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200" b="1" dirty="0">
                <a:solidFill>
                  <a:schemeClr val="accent4">
                    <a:lumMod val="50000"/>
                  </a:schemeClr>
                </a:solidFill>
                <a:latin typeface="BIZ UDPゴシック" panose="020B0400000000000000" pitchFamily="50" charset="-128"/>
                <a:ea typeface="BIZ UDPゴシック" panose="020B0400000000000000" pitchFamily="50" charset="-128"/>
              </a:rPr>
              <a:t>・・・Ｐ１</a:t>
            </a:r>
          </a:p>
          <a:p>
            <a:pPr marL="0" indent="0">
              <a:buNone/>
            </a:pPr>
            <a:r>
              <a:rPr lang="ja-JP" altLang="en-US" sz="1200" b="1" dirty="0">
                <a:solidFill>
                  <a:schemeClr val="accent4">
                    <a:lumMod val="50000"/>
                  </a:schemeClr>
                </a:solidFill>
                <a:latin typeface="BIZ UDPゴシック" panose="020B0400000000000000" pitchFamily="50" charset="-128"/>
                <a:ea typeface="BIZ UDPゴシック" panose="020B0400000000000000" pitchFamily="50" charset="-128"/>
              </a:rPr>
              <a:t>・・・Ｐ２</a:t>
            </a:r>
            <a:endParaRPr lang="en-US" altLang="ja-JP" sz="1200" b="1" dirty="0">
              <a:solidFill>
                <a:schemeClr val="accent4">
                  <a:lumMod val="50000"/>
                </a:schemeClr>
              </a:solidFill>
              <a:latin typeface="BIZ UDPゴシック" panose="020B0400000000000000" pitchFamily="50" charset="-128"/>
              <a:ea typeface="BIZ UDPゴシック" panose="020B0400000000000000" pitchFamily="50" charset="-128"/>
            </a:endParaRPr>
          </a:p>
          <a:p>
            <a:pPr marL="0" indent="0">
              <a:buNone/>
            </a:pPr>
            <a:r>
              <a:rPr lang="ja-JP" altLang="en-US" sz="1200" b="1" dirty="0">
                <a:solidFill>
                  <a:schemeClr val="accent4">
                    <a:lumMod val="50000"/>
                  </a:schemeClr>
                </a:solidFill>
                <a:latin typeface="BIZ UDPゴシック" panose="020B0400000000000000" pitchFamily="50" charset="-128"/>
                <a:ea typeface="BIZ UDPゴシック" panose="020B0400000000000000" pitchFamily="50" charset="-128"/>
              </a:rPr>
              <a:t>・・・Ｐ３</a:t>
            </a:r>
            <a:endParaRPr lang="en-US" altLang="ja-JP" sz="1200" b="1" dirty="0">
              <a:solidFill>
                <a:schemeClr val="accent4">
                  <a:lumMod val="50000"/>
                </a:schemeClr>
              </a:solidFill>
              <a:latin typeface="BIZ UDPゴシック" panose="020B0400000000000000" pitchFamily="50" charset="-128"/>
              <a:ea typeface="BIZ UDPゴシック" panose="020B0400000000000000" pitchFamily="50" charset="-128"/>
            </a:endParaRPr>
          </a:p>
          <a:p>
            <a:pPr marL="0" indent="0">
              <a:buNone/>
            </a:pPr>
            <a:r>
              <a:rPr lang="ja-JP" altLang="en-US" sz="1200" b="1" dirty="0">
                <a:solidFill>
                  <a:schemeClr val="accent4">
                    <a:lumMod val="50000"/>
                  </a:schemeClr>
                </a:solidFill>
                <a:latin typeface="BIZ UDPゴシック" panose="020B0400000000000000" pitchFamily="50" charset="-128"/>
                <a:ea typeface="BIZ UDPゴシック" panose="020B0400000000000000" pitchFamily="50" charset="-128"/>
              </a:rPr>
              <a:t>・・・Ｐ４</a:t>
            </a:r>
            <a:endParaRPr lang="en-US" altLang="ja-JP" sz="1200" b="1" dirty="0">
              <a:solidFill>
                <a:schemeClr val="accent4">
                  <a:lumMod val="50000"/>
                </a:schemeClr>
              </a:solidFill>
              <a:latin typeface="BIZ UDPゴシック" panose="020B0400000000000000" pitchFamily="50" charset="-128"/>
              <a:ea typeface="BIZ UDPゴシック" panose="020B0400000000000000" pitchFamily="50" charset="-128"/>
            </a:endParaRPr>
          </a:p>
          <a:p>
            <a:pPr marL="0" indent="0">
              <a:buNone/>
            </a:pPr>
            <a:r>
              <a:rPr lang="ja-JP" altLang="en-US" sz="1200" b="1" dirty="0">
                <a:solidFill>
                  <a:schemeClr val="accent4">
                    <a:lumMod val="50000"/>
                  </a:schemeClr>
                </a:solidFill>
                <a:latin typeface="BIZ UDPゴシック" panose="020B0400000000000000" pitchFamily="50" charset="-128"/>
                <a:ea typeface="BIZ UDPゴシック" panose="020B0400000000000000" pitchFamily="50" charset="-128"/>
              </a:rPr>
              <a:t>・・・Ｐ</a:t>
            </a:r>
            <a:r>
              <a:rPr lang="en-US" altLang="ja-JP" sz="1200" b="1" dirty="0">
                <a:solidFill>
                  <a:schemeClr val="accent4">
                    <a:lumMod val="50000"/>
                  </a:schemeClr>
                </a:solidFill>
                <a:latin typeface="BIZ UDPゴシック" panose="020B0400000000000000" pitchFamily="50" charset="-128"/>
                <a:ea typeface="BIZ UDPゴシック" panose="020B0400000000000000" pitchFamily="50" charset="-128"/>
              </a:rPr>
              <a:t>5</a:t>
            </a:r>
          </a:p>
          <a:p>
            <a:pPr marL="0" indent="0">
              <a:buNone/>
            </a:pPr>
            <a:r>
              <a:rPr lang="ja-JP" altLang="en-US" sz="1200" b="1" dirty="0">
                <a:solidFill>
                  <a:schemeClr val="accent4">
                    <a:lumMod val="50000"/>
                  </a:schemeClr>
                </a:solidFill>
                <a:latin typeface="BIZ UDPゴシック" panose="020B0400000000000000" pitchFamily="50" charset="-128"/>
                <a:ea typeface="BIZ UDPゴシック" panose="020B0400000000000000" pitchFamily="50" charset="-128"/>
              </a:rPr>
              <a:t>・・・Ｐ</a:t>
            </a:r>
            <a:r>
              <a:rPr lang="en-US" altLang="ja-JP" sz="1200" b="1" dirty="0">
                <a:solidFill>
                  <a:schemeClr val="accent4">
                    <a:lumMod val="50000"/>
                  </a:schemeClr>
                </a:solidFill>
                <a:latin typeface="BIZ UDPゴシック" panose="020B0400000000000000" pitchFamily="50" charset="-128"/>
                <a:ea typeface="BIZ UDPゴシック" panose="020B0400000000000000" pitchFamily="50" charset="-128"/>
              </a:rPr>
              <a:t>6</a:t>
            </a:r>
          </a:p>
          <a:p>
            <a:pPr marL="0" indent="0">
              <a:buNone/>
            </a:pPr>
            <a:r>
              <a:rPr lang="ja-JP" altLang="en-US" sz="1200" b="1" dirty="0">
                <a:solidFill>
                  <a:schemeClr val="accent4">
                    <a:lumMod val="50000"/>
                  </a:schemeClr>
                </a:solidFill>
                <a:latin typeface="BIZ UDPゴシック" panose="020B0400000000000000" pitchFamily="50" charset="-128"/>
                <a:ea typeface="BIZ UDPゴシック" panose="020B0400000000000000" pitchFamily="50" charset="-128"/>
              </a:rPr>
              <a:t>・・・Ｐ</a:t>
            </a:r>
            <a:r>
              <a:rPr lang="en-US" altLang="ja-JP" sz="1200" b="1" dirty="0">
                <a:solidFill>
                  <a:schemeClr val="accent4">
                    <a:lumMod val="50000"/>
                  </a:schemeClr>
                </a:solidFill>
                <a:latin typeface="BIZ UDPゴシック" panose="020B0400000000000000" pitchFamily="50" charset="-128"/>
                <a:ea typeface="BIZ UDPゴシック" panose="020B0400000000000000" pitchFamily="50" charset="-128"/>
              </a:rPr>
              <a:t>7</a:t>
            </a:r>
            <a:endParaRPr lang="ja-JP" altLang="en-US" sz="1200" dirty="0">
              <a:solidFill>
                <a:schemeClr val="accent4">
                  <a:lumMod val="50000"/>
                </a:schemeClr>
              </a:solidFill>
              <a:latin typeface="BIZ UDPゴシック" panose="020B0400000000000000" pitchFamily="50" charset="-128"/>
              <a:ea typeface="BIZ UDPゴシック" panose="020B0400000000000000" pitchFamily="50" charset="-128"/>
            </a:endParaRPr>
          </a:p>
          <a:p>
            <a:pPr marL="0" indent="0">
              <a:buClr>
                <a:schemeClr val="dk1"/>
              </a:buClr>
              <a:buSzPts val="1100"/>
              <a:buNone/>
            </a:pPr>
            <a:r>
              <a:rPr lang="ja-JP" altLang="en-US" sz="1200" b="1" dirty="0">
                <a:solidFill>
                  <a:schemeClr val="accent4">
                    <a:lumMod val="50000"/>
                  </a:schemeClr>
                </a:solidFill>
                <a:latin typeface="BIZ UDPゴシック" panose="020B0400000000000000" pitchFamily="50" charset="-128"/>
                <a:ea typeface="BIZ UDPゴシック" panose="020B0400000000000000" pitchFamily="50" charset="-128"/>
              </a:rPr>
              <a:t>・・・Ｐ</a:t>
            </a:r>
            <a:r>
              <a:rPr lang="en-US" altLang="ja-JP" sz="1200" b="1" dirty="0">
                <a:solidFill>
                  <a:schemeClr val="accent4">
                    <a:lumMod val="50000"/>
                  </a:schemeClr>
                </a:solidFill>
                <a:latin typeface="BIZ UDPゴシック" panose="020B0400000000000000" pitchFamily="50" charset="-128"/>
                <a:ea typeface="BIZ UDPゴシック" panose="020B0400000000000000" pitchFamily="50" charset="-128"/>
              </a:rPr>
              <a:t>8</a:t>
            </a:r>
          </a:p>
          <a:p>
            <a:pPr marL="0" indent="0">
              <a:buNone/>
            </a:pPr>
            <a:r>
              <a:rPr lang="ja-JP" altLang="en-US" sz="1200" b="1" dirty="0">
                <a:solidFill>
                  <a:schemeClr val="accent4">
                    <a:lumMod val="50000"/>
                  </a:schemeClr>
                </a:solidFill>
                <a:latin typeface="BIZ UDPゴシック" panose="020B0400000000000000" pitchFamily="50" charset="-128"/>
                <a:ea typeface="BIZ UDPゴシック" panose="020B0400000000000000" pitchFamily="50" charset="-128"/>
              </a:rPr>
              <a:t>・・・Ｐ</a:t>
            </a:r>
            <a:r>
              <a:rPr lang="en-US" altLang="ja-JP" sz="1200" b="1" dirty="0">
                <a:solidFill>
                  <a:schemeClr val="accent4">
                    <a:lumMod val="50000"/>
                  </a:schemeClr>
                </a:solidFill>
                <a:latin typeface="BIZ UDPゴシック" panose="020B0400000000000000" pitchFamily="50" charset="-128"/>
                <a:ea typeface="BIZ UDPゴシック" panose="020B0400000000000000" pitchFamily="50" charset="-128"/>
              </a:rPr>
              <a:t>9</a:t>
            </a:r>
          </a:p>
          <a:p>
            <a:pPr marL="0" indent="0">
              <a:buNone/>
            </a:pPr>
            <a:r>
              <a:rPr lang="ja-JP" altLang="en-US" sz="1200" b="1" dirty="0">
                <a:solidFill>
                  <a:schemeClr val="accent4">
                    <a:lumMod val="50000"/>
                  </a:schemeClr>
                </a:solidFill>
                <a:latin typeface="BIZ UDPゴシック" panose="020B0400000000000000" pitchFamily="50" charset="-128"/>
                <a:ea typeface="BIZ UDPゴシック" panose="020B0400000000000000" pitchFamily="50" charset="-128"/>
              </a:rPr>
              <a:t>・・・Ｐ</a:t>
            </a:r>
            <a:r>
              <a:rPr lang="en-US" altLang="ja-JP" sz="1200" b="1" dirty="0">
                <a:solidFill>
                  <a:schemeClr val="accent4">
                    <a:lumMod val="50000"/>
                  </a:schemeClr>
                </a:solidFill>
                <a:latin typeface="BIZ UDPゴシック" panose="020B0400000000000000" pitchFamily="50" charset="-128"/>
                <a:ea typeface="BIZ UDPゴシック" panose="020B0400000000000000" pitchFamily="50" charset="-128"/>
              </a:rPr>
              <a:t>10</a:t>
            </a:r>
          </a:p>
          <a:p>
            <a:pPr marL="0" indent="0">
              <a:buNone/>
            </a:pPr>
            <a:r>
              <a:rPr lang="ja-JP" altLang="en-US" sz="1200" b="1" dirty="0">
                <a:solidFill>
                  <a:schemeClr val="accent4">
                    <a:lumMod val="50000"/>
                  </a:schemeClr>
                </a:solidFill>
                <a:latin typeface="BIZ UDPゴシック" panose="020B0400000000000000" pitchFamily="50" charset="-128"/>
                <a:ea typeface="BIZ UDPゴシック" panose="020B0400000000000000" pitchFamily="50" charset="-128"/>
              </a:rPr>
              <a:t>・・・Ｐ</a:t>
            </a:r>
            <a:r>
              <a:rPr lang="en-US" altLang="ja-JP" sz="1200" b="1" dirty="0">
                <a:solidFill>
                  <a:schemeClr val="accent4">
                    <a:lumMod val="50000"/>
                  </a:schemeClr>
                </a:solidFill>
                <a:latin typeface="BIZ UDPゴシック" panose="020B0400000000000000" pitchFamily="50" charset="-128"/>
                <a:ea typeface="BIZ UDPゴシック" panose="020B0400000000000000" pitchFamily="50" charset="-128"/>
              </a:rPr>
              <a:t>11</a:t>
            </a:r>
          </a:p>
          <a:p>
            <a:pPr marL="0" indent="0">
              <a:buNone/>
            </a:pPr>
            <a:r>
              <a:rPr lang="ja-JP" altLang="en-US" sz="1200" b="1" dirty="0">
                <a:solidFill>
                  <a:schemeClr val="accent4">
                    <a:lumMod val="50000"/>
                  </a:schemeClr>
                </a:solidFill>
                <a:latin typeface="BIZ UDPゴシック" panose="020B0400000000000000" pitchFamily="50" charset="-128"/>
                <a:ea typeface="BIZ UDPゴシック" panose="020B0400000000000000" pitchFamily="50" charset="-128"/>
              </a:rPr>
              <a:t>・・・Ｐ</a:t>
            </a:r>
            <a:r>
              <a:rPr lang="en-US" altLang="ja-JP" sz="1200" b="1" dirty="0">
                <a:solidFill>
                  <a:schemeClr val="accent4">
                    <a:lumMod val="50000"/>
                  </a:schemeClr>
                </a:solidFill>
                <a:latin typeface="BIZ UDPゴシック" panose="020B0400000000000000" pitchFamily="50" charset="-128"/>
                <a:ea typeface="BIZ UDPゴシック" panose="020B0400000000000000" pitchFamily="50" charset="-128"/>
              </a:rPr>
              <a:t>12</a:t>
            </a:r>
            <a:r>
              <a:rPr lang="ja-JP" altLang="en-US" sz="1200" b="1" dirty="0">
                <a:solidFill>
                  <a:schemeClr val="accent4">
                    <a:lumMod val="50000"/>
                  </a:schemeClr>
                </a:solidFill>
                <a:latin typeface="BIZ UDPゴシック" panose="020B0400000000000000" pitchFamily="50" charset="-128"/>
                <a:ea typeface="BIZ UDPゴシック" panose="020B0400000000000000" pitchFamily="50" charset="-128"/>
              </a:rPr>
              <a:t>～</a:t>
            </a:r>
            <a:r>
              <a:rPr lang="en-US" altLang="ja-JP" sz="1200" b="1" dirty="0">
                <a:solidFill>
                  <a:schemeClr val="accent4">
                    <a:lumMod val="50000"/>
                  </a:schemeClr>
                </a:solidFill>
                <a:latin typeface="BIZ UDPゴシック" panose="020B0400000000000000" pitchFamily="50" charset="-128"/>
                <a:ea typeface="BIZ UDPゴシック" panose="020B0400000000000000" pitchFamily="50" charset="-128"/>
              </a:rPr>
              <a:t>13</a:t>
            </a:r>
            <a:endParaRPr lang="ja-JP" altLang="en-US" sz="1200" dirty="0">
              <a:solidFill>
                <a:schemeClr val="accent4">
                  <a:lumMod val="50000"/>
                </a:schemeClr>
              </a:solidFill>
              <a:latin typeface="BIZ UDPゴシック" panose="020B0400000000000000" pitchFamily="50" charset="-128"/>
              <a:ea typeface="BIZ UDPゴシック" panose="020B0400000000000000" pitchFamily="50" charset="-128"/>
            </a:endParaRPr>
          </a:p>
          <a:p>
            <a:pPr marL="0" indent="0">
              <a:buClr>
                <a:schemeClr val="dk1"/>
              </a:buClr>
              <a:buSzPts val="1100"/>
              <a:buNone/>
            </a:pPr>
            <a:r>
              <a:rPr lang="ja-JP" altLang="en-US" sz="1200" b="1" dirty="0">
                <a:solidFill>
                  <a:schemeClr val="accent4">
                    <a:lumMod val="50000"/>
                  </a:schemeClr>
                </a:solidFill>
                <a:latin typeface="BIZ UDPゴシック" panose="020B0400000000000000" pitchFamily="50" charset="-128"/>
                <a:ea typeface="BIZ UDPゴシック" panose="020B0400000000000000" pitchFamily="50" charset="-128"/>
              </a:rPr>
              <a:t>・・・Ｐ</a:t>
            </a:r>
            <a:r>
              <a:rPr lang="en-US" altLang="ja-JP" sz="1200" b="1" dirty="0">
                <a:solidFill>
                  <a:schemeClr val="accent4">
                    <a:lumMod val="50000"/>
                  </a:schemeClr>
                </a:solidFill>
                <a:latin typeface="BIZ UDPゴシック" panose="020B0400000000000000" pitchFamily="50" charset="-128"/>
                <a:ea typeface="BIZ UDPゴシック" panose="020B0400000000000000" pitchFamily="50" charset="-128"/>
              </a:rPr>
              <a:t>14</a:t>
            </a:r>
          </a:p>
          <a:p>
            <a:pPr marL="0" indent="0">
              <a:buClr>
                <a:schemeClr val="dk1"/>
              </a:buClr>
              <a:buSzPts val="1100"/>
              <a:buNone/>
            </a:pPr>
            <a:r>
              <a:rPr lang="ja-JP" altLang="en-US" sz="1200" b="1" dirty="0">
                <a:solidFill>
                  <a:schemeClr val="accent4">
                    <a:lumMod val="50000"/>
                  </a:schemeClr>
                </a:solidFill>
                <a:latin typeface="BIZ UDPゴシック" panose="020B0400000000000000" pitchFamily="50" charset="-128"/>
                <a:ea typeface="BIZ UDPゴシック" panose="020B0400000000000000" pitchFamily="50" charset="-128"/>
              </a:rPr>
              <a:t>・・・Ｐ</a:t>
            </a:r>
            <a:r>
              <a:rPr lang="en-US" altLang="ja-JP" sz="1200" b="1" dirty="0">
                <a:solidFill>
                  <a:schemeClr val="accent4">
                    <a:lumMod val="50000"/>
                  </a:schemeClr>
                </a:solidFill>
                <a:latin typeface="BIZ UDPゴシック" panose="020B0400000000000000" pitchFamily="50" charset="-128"/>
                <a:ea typeface="BIZ UDPゴシック" panose="020B0400000000000000" pitchFamily="50" charset="-128"/>
              </a:rPr>
              <a:t>15</a:t>
            </a:r>
          </a:p>
          <a:p>
            <a:pPr marL="0" indent="0">
              <a:buClr>
                <a:schemeClr val="dk1"/>
              </a:buClr>
              <a:buSzPts val="1100"/>
              <a:buNone/>
            </a:pPr>
            <a:endParaRPr lang="en-US" altLang="ja-JP" sz="1200" b="1" dirty="0">
              <a:solidFill>
                <a:schemeClr val="accent4">
                  <a:lumMod val="50000"/>
                </a:schemeClr>
              </a:solidFill>
              <a:latin typeface="BIZ UDPゴシック" panose="020B0400000000000000" pitchFamily="50" charset="-128"/>
              <a:ea typeface="BIZ UDPゴシック" panose="020B0400000000000000" pitchFamily="50" charset="-128"/>
            </a:endParaRPr>
          </a:p>
        </p:txBody>
      </p:sp>
      <p:pic>
        <p:nvPicPr>
          <p:cNvPr id="2" name="図 1" descr="テキスト, ロゴ&#10;&#10;自動的に生成された説明">
            <a:extLst>
              <a:ext uri="{FF2B5EF4-FFF2-40B4-BE49-F238E27FC236}">
                <a16:creationId xmlns:a16="http://schemas.microsoft.com/office/drawing/2014/main" id="{B48C618F-58E7-EDD6-0D54-B34CFF2777DD}"/>
              </a:ext>
            </a:extLst>
          </p:cNvPr>
          <p:cNvPicPr>
            <a:picLocks noChangeAspect="1"/>
          </p:cNvPicPr>
          <p:nvPr/>
        </p:nvPicPr>
        <p:blipFill>
          <a:blip r:embed="rId6"/>
          <a:stretch>
            <a:fillRect/>
          </a:stretch>
        </p:blipFill>
        <p:spPr>
          <a:xfrm>
            <a:off x="7960256" y="197419"/>
            <a:ext cx="966031" cy="5713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21" name="楕円 20">
            <a:extLst>
              <a:ext uri="{FF2B5EF4-FFF2-40B4-BE49-F238E27FC236}">
                <a16:creationId xmlns:a16="http://schemas.microsoft.com/office/drawing/2014/main" id="{F9A835DF-7CA2-45A4-B497-3C74CD7DA34C}"/>
              </a:ext>
            </a:extLst>
          </p:cNvPr>
          <p:cNvSpPr/>
          <p:nvPr/>
        </p:nvSpPr>
        <p:spPr>
          <a:xfrm>
            <a:off x="5026248" y="-1266959"/>
            <a:ext cx="8734220" cy="1221891"/>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PｺﾞｼｯｸE" panose="020B0900000000000000" pitchFamily="50" charset="-128"/>
            </a:endParaRPr>
          </a:p>
        </p:txBody>
      </p:sp>
      <p:sp>
        <p:nvSpPr>
          <p:cNvPr id="31" name="正方形/長方形 30">
            <a:extLst>
              <a:ext uri="{FF2B5EF4-FFF2-40B4-BE49-F238E27FC236}">
                <a16:creationId xmlns:a16="http://schemas.microsoft.com/office/drawing/2014/main" id="{4BDE9AFA-0027-4250-ACD4-4B7FC96DED76}"/>
              </a:ext>
            </a:extLst>
          </p:cNvPr>
          <p:cNvSpPr/>
          <p:nvPr/>
        </p:nvSpPr>
        <p:spPr>
          <a:xfrm>
            <a:off x="2875670" y="1603782"/>
            <a:ext cx="639354" cy="641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PｺﾞｼｯｸE" panose="020B0900000000000000" pitchFamily="50" charset="-128"/>
            </a:endParaRPr>
          </a:p>
        </p:txBody>
      </p:sp>
      <p:sp>
        <p:nvSpPr>
          <p:cNvPr id="24" name="正方形/長方形 23">
            <a:extLst>
              <a:ext uri="{FF2B5EF4-FFF2-40B4-BE49-F238E27FC236}">
                <a16:creationId xmlns:a16="http://schemas.microsoft.com/office/drawing/2014/main" id="{BD7A90A6-E014-44E0-B1D1-3F76521CA616}"/>
              </a:ext>
            </a:extLst>
          </p:cNvPr>
          <p:cNvSpPr/>
          <p:nvPr/>
        </p:nvSpPr>
        <p:spPr>
          <a:xfrm>
            <a:off x="2309199" y="777262"/>
            <a:ext cx="5558084" cy="615553"/>
          </a:xfrm>
          <a:prstGeom prst="rect">
            <a:avLst/>
          </a:prstGeom>
          <a:noFill/>
        </p:spPr>
        <p:txBody>
          <a:bodyPr wrap="square" lIns="91440" tIns="45720" rIns="91440" bIns="45720">
            <a:spAutoFit/>
          </a:bodyPr>
          <a:lstStyle/>
          <a:p>
            <a:r>
              <a:rPr lang="ja-JP" altLang="en-US" b="1" dirty="0">
                <a:ln w="0"/>
                <a:solidFill>
                  <a:schemeClr val="accent3"/>
                </a:solidFill>
                <a:effectLst>
                  <a:outerShdw blurRad="38100" dist="25400" dir="5400000" algn="ctr" rotWithShape="0">
                    <a:srgbClr val="6E747A">
                      <a:alpha val="43000"/>
                    </a:srgbClr>
                  </a:outerShdw>
                </a:effectLst>
                <a:latin typeface="Abadi" panose="020B0604020104020204" pitchFamily="34" charset="0"/>
              </a:rPr>
              <a:t>なぜ高知なのか？高知でしかできないものは何か</a:t>
            </a:r>
            <a:endParaRPr lang="en-US" altLang="ja-JP" b="1" dirty="0">
              <a:ln w="0"/>
              <a:solidFill>
                <a:schemeClr val="accent3"/>
              </a:solidFill>
              <a:effectLst>
                <a:outerShdw blurRad="38100" dist="25400" dir="5400000" algn="ctr" rotWithShape="0">
                  <a:srgbClr val="6E747A">
                    <a:alpha val="43000"/>
                  </a:srgbClr>
                </a:outerShdw>
              </a:effectLst>
              <a:latin typeface="Abadi" panose="020B0604020104020204" pitchFamily="34" charset="0"/>
            </a:endParaRPr>
          </a:p>
          <a:p>
            <a:endParaRPr lang="ja-JP" altLang="en-US" sz="1600" b="1" dirty="0">
              <a:ln w="0"/>
              <a:solidFill>
                <a:schemeClr val="accent3"/>
              </a:solidFill>
              <a:effectLst>
                <a:outerShdw blurRad="38100" dist="25400" dir="5400000" algn="ctr" rotWithShape="0">
                  <a:srgbClr val="6E747A">
                    <a:alpha val="43000"/>
                  </a:srgbClr>
                </a:outerShdw>
              </a:effectLst>
              <a:latin typeface="Abadi" panose="020B0604020104020204" pitchFamily="34" charset="0"/>
            </a:endParaRPr>
          </a:p>
        </p:txBody>
      </p:sp>
      <p:grpSp>
        <p:nvGrpSpPr>
          <p:cNvPr id="133" name="グループ化 132">
            <a:extLst>
              <a:ext uri="{FF2B5EF4-FFF2-40B4-BE49-F238E27FC236}">
                <a16:creationId xmlns:a16="http://schemas.microsoft.com/office/drawing/2014/main" id="{EC823EA6-2F0D-41DE-AB60-E1FB8C1D4E91}"/>
              </a:ext>
            </a:extLst>
          </p:cNvPr>
          <p:cNvGrpSpPr/>
          <p:nvPr/>
        </p:nvGrpSpPr>
        <p:grpSpPr>
          <a:xfrm>
            <a:off x="177198" y="1240601"/>
            <a:ext cx="8789605" cy="2447985"/>
            <a:chOff x="768675" y="3156115"/>
            <a:chExt cx="8674709" cy="2479278"/>
          </a:xfrm>
        </p:grpSpPr>
        <p:grpSp>
          <p:nvGrpSpPr>
            <p:cNvPr id="132" name="グループ化 131">
              <a:extLst>
                <a:ext uri="{FF2B5EF4-FFF2-40B4-BE49-F238E27FC236}">
                  <a16:creationId xmlns:a16="http://schemas.microsoft.com/office/drawing/2014/main" id="{B1B45D1E-971A-4DDD-8AA0-45E1C8A8E152}"/>
                </a:ext>
              </a:extLst>
            </p:cNvPr>
            <p:cNvGrpSpPr/>
            <p:nvPr/>
          </p:nvGrpSpPr>
          <p:grpSpPr>
            <a:xfrm>
              <a:off x="768675" y="3168558"/>
              <a:ext cx="2698222" cy="2466835"/>
              <a:chOff x="768675" y="3168558"/>
              <a:chExt cx="2698222" cy="2466835"/>
            </a:xfrm>
          </p:grpSpPr>
          <p:sp>
            <p:nvSpPr>
              <p:cNvPr id="35" name="正方形/長方形 34">
                <a:extLst>
                  <a:ext uri="{FF2B5EF4-FFF2-40B4-BE49-F238E27FC236}">
                    <a16:creationId xmlns:a16="http://schemas.microsoft.com/office/drawing/2014/main" id="{B3F82291-FC4A-4A8B-A2BC-813AFE31B35F}"/>
                  </a:ext>
                </a:extLst>
              </p:cNvPr>
              <p:cNvSpPr/>
              <p:nvPr/>
            </p:nvSpPr>
            <p:spPr>
              <a:xfrm>
                <a:off x="768675" y="5276886"/>
                <a:ext cx="2116859" cy="358507"/>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HGPｺﾞｼｯｸE" panose="020B0900000000000000" pitchFamily="50" charset="-128"/>
                    <a:ea typeface="HGPｺﾞｼｯｸE" panose="020B0900000000000000" pitchFamily="50" charset="-128"/>
                  </a:rPr>
                  <a:t>「自然」</a:t>
                </a:r>
                <a:endParaRPr kumimoji="1" lang="ja-JP" altLang="en-US" sz="1600" dirty="0">
                  <a:latin typeface="HGPｺﾞｼｯｸE" panose="020B0900000000000000" pitchFamily="50" charset="-128"/>
                  <a:ea typeface="HGPｺﾞｼｯｸE" panose="020B0900000000000000" pitchFamily="50" charset="-128"/>
                </a:endParaRPr>
              </a:p>
            </p:txBody>
          </p:sp>
          <p:sp>
            <p:nvSpPr>
              <p:cNvPr id="36" name="正方形/長方形 35">
                <a:extLst>
                  <a:ext uri="{FF2B5EF4-FFF2-40B4-BE49-F238E27FC236}">
                    <a16:creationId xmlns:a16="http://schemas.microsoft.com/office/drawing/2014/main" id="{B104732D-C91A-451E-AC5B-2B7A5AD5E1FE}"/>
                  </a:ext>
                </a:extLst>
              </p:cNvPr>
              <p:cNvSpPr/>
              <p:nvPr/>
            </p:nvSpPr>
            <p:spPr>
              <a:xfrm>
                <a:off x="775167" y="4450991"/>
                <a:ext cx="2110367" cy="337586"/>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HGPｺﾞｼｯｸE" panose="020B0900000000000000" pitchFamily="50" charset="-128"/>
                    <a:ea typeface="HGPｺﾞｼｯｸE" panose="020B0900000000000000" pitchFamily="50" charset="-128"/>
                  </a:rPr>
                  <a:t>「防災学習」</a:t>
                </a:r>
                <a:endParaRPr kumimoji="1" lang="ja-JP" altLang="en-US" sz="1600" b="1" dirty="0">
                  <a:latin typeface="HGPｺﾞｼｯｸE" panose="020B0900000000000000" pitchFamily="50" charset="-128"/>
                  <a:ea typeface="HGPｺﾞｼｯｸE" panose="020B0900000000000000" pitchFamily="50" charset="-128"/>
                </a:endParaRPr>
              </a:p>
            </p:txBody>
          </p:sp>
          <p:sp>
            <p:nvSpPr>
              <p:cNvPr id="38" name="正方形/長方形 37">
                <a:extLst>
                  <a:ext uri="{FF2B5EF4-FFF2-40B4-BE49-F238E27FC236}">
                    <a16:creationId xmlns:a16="http://schemas.microsoft.com/office/drawing/2014/main" id="{656977C8-43DD-4319-8CBD-2915F6A4D701}"/>
                  </a:ext>
                </a:extLst>
              </p:cNvPr>
              <p:cNvSpPr/>
              <p:nvPr/>
            </p:nvSpPr>
            <p:spPr>
              <a:xfrm>
                <a:off x="768675" y="3168558"/>
                <a:ext cx="2123351" cy="34288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HGPｺﾞｼｯｸE" panose="020B0900000000000000" pitchFamily="50" charset="-128"/>
                    <a:ea typeface="HGPｺﾞｼｯｸE" panose="020B0900000000000000" pitchFamily="50" charset="-128"/>
                  </a:rPr>
                  <a:t>「食」</a:t>
                </a:r>
                <a:endParaRPr kumimoji="1" lang="ja-JP" altLang="en-US" sz="1600" dirty="0">
                  <a:latin typeface="HGPｺﾞｼｯｸE" panose="020B0900000000000000" pitchFamily="50" charset="-128"/>
                  <a:ea typeface="HGPｺﾞｼｯｸE" panose="020B0900000000000000" pitchFamily="50" charset="-128"/>
                </a:endParaRPr>
              </a:p>
            </p:txBody>
          </p:sp>
          <p:sp>
            <p:nvSpPr>
              <p:cNvPr id="129" name="矢印: 右 128">
                <a:extLst>
                  <a:ext uri="{FF2B5EF4-FFF2-40B4-BE49-F238E27FC236}">
                    <a16:creationId xmlns:a16="http://schemas.microsoft.com/office/drawing/2014/main" id="{E6027CAE-ED06-4327-985F-7A6D47897C3B}"/>
                  </a:ext>
                </a:extLst>
              </p:cNvPr>
              <p:cNvSpPr/>
              <p:nvPr/>
            </p:nvSpPr>
            <p:spPr>
              <a:xfrm>
                <a:off x="2991810" y="4005887"/>
                <a:ext cx="475087" cy="792972"/>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HGPｺﾞｼｯｸE" panose="020B0900000000000000" pitchFamily="50" charset="-128"/>
                </a:endParaRPr>
              </a:p>
            </p:txBody>
          </p:sp>
        </p:grpSp>
        <p:sp>
          <p:nvSpPr>
            <p:cNvPr id="46" name="正方形/長方形 45">
              <a:extLst>
                <a:ext uri="{FF2B5EF4-FFF2-40B4-BE49-F238E27FC236}">
                  <a16:creationId xmlns:a16="http://schemas.microsoft.com/office/drawing/2014/main" id="{1B91D701-41C9-427E-A2C9-2C002FA04D0E}"/>
                </a:ext>
              </a:extLst>
            </p:cNvPr>
            <p:cNvSpPr/>
            <p:nvPr/>
          </p:nvSpPr>
          <p:spPr>
            <a:xfrm>
              <a:off x="3542459" y="3156115"/>
              <a:ext cx="5900925" cy="377792"/>
            </a:xfrm>
            <a:prstGeom prst="rect">
              <a:avLst/>
            </a:prstGeom>
            <a:solidFill>
              <a:srgbClr val="FF66FF">
                <a:alpha val="30000"/>
              </a:srgbClr>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tx1"/>
                  </a:solidFill>
                  <a:latin typeface="+mn-ea"/>
                </a:rPr>
                <a:t>人の心身を育てる食育・豊かな自然環境</a:t>
              </a:r>
              <a:r>
                <a:rPr kumimoji="1" lang="ja-JP" altLang="en-US" sz="1200">
                  <a:solidFill>
                    <a:schemeClr val="tx1"/>
                  </a:solidFill>
                  <a:latin typeface="+mn-ea"/>
                </a:rPr>
                <a:t>が育んだ食</a:t>
              </a:r>
              <a:r>
                <a:rPr kumimoji="1" lang="ja-JP" altLang="en-US" sz="1200" dirty="0">
                  <a:solidFill>
                    <a:schemeClr val="tx1"/>
                  </a:solidFill>
                  <a:latin typeface="+mn-ea"/>
                </a:rPr>
                <a:t>・体験を通して学ぶチームワーク</a:t>
              </a:r>
            </a:p>
          </p:txBody>
        </p:sp>
        <p:sp>
          <p:nvSpPr>
            <p:cNvPr id="47" name="正方形/長方形 46">
              <a:extLst>
                <a:ext uri="{FF2B5EF4-FFF2-40B4-BE49-F238E27FC236}">
                  <a16:creationId xmlns:a16="http://schemas.microsoft.com/office/drawing/2014/main" id="{ABFBB39E-46E2-4DCF-B817-F4AA929F2310}"/>
                </a:ext>
              </a:extLst>
            </p:cNvPr>
            <p:cNvSpPr/>
            <p:nvPr/>
          </p:nvSpPr>
          <p:spPr>
            <a:xfrm>
              <a:off x="3542459" y="4055750"/>
              <a:ext cx="5900925" cy="337821"/>
            </a:xfrm>
            <a:prstGeom prst="rect">
              <a:avLst/>
            </a:prstGeom>
            <a:solidFill>
              <a:srgbClr val="FF66FF">
                <a:alpha val="30000"/>
              </a:srgbClr>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tx1"/>
                  </a:solidFill>
                  <a:latin typeface="+mn-ea"/>
                </a:rPr>
                <a:t>歴史の成り立ち・様々な偉人の軌跡・時代に学ぶ意義</a:t>
              </a:r>
              <a:endParaRPr kumimoji="1" lang="en-US" altLang="ja-JP" sz="1600" dirty="0">
                <a:solidFill>
                  <a:schemeClr val="tx1"/>
                </a:solidFill>
                <a:latin typeface="+mn-ea"/>
              </a:endParaRPr>
            </a:p>
          </p:txBody>
        </p:sp>
        <p:sp>
          <p:nvSpPr>
            <p:cNvPr id="49" name="正方形/長方形 48">
              <a:extLst>
                <a:ext uri="{FF2B5EF4-FFF2-40B4-BE49-F238E27FC236}">
                  <a16:creationId xmlns:a16="http://schemas.microsoft.com/office/drawing/2014/main" id="{A5012E59-4AA8-46F7-820F-DDC74ADE2BB7}"/>
                </a:ext>
              </a:extLst>
            </p:cNvPr>
            <p:cNvSpPr/>
            <p:nvPr/>
          </p:nvSpPr>
          <p:spPr>
            <a:xfrm>
              <a:off x="3542459" y="4459645"/>
              <a:ext cx="5900925" cy="331321"/>
            </a:xfrm>
            <a:prstGeom prst="rect">
              <a:avLst/>
            </a:prstGeom>
            <a:solidFill>
              <a:srgbClr val="FF66FF">
                <a:alpha val="30000"/>
              </a:srgbClr>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tx1"/>
                  </a:solidFill>
                  <a:latin typeface="+mn-ea"/>
                </a:rPr>
                <a:t>命の価値と救命・災害に対する備えと意義</a:t>
              </a:r>
              <a:endParaRPr kumimoji="1" lang="ja-JP" altLang="en-US" sz="1200" dirty="0">
                <a:latin typeface="+mn-ea"/>
              </a:endParaRPr>
            </a:p>
          </p:txBody>
        </p:sp>
      </p:grpSp>
      <p:sp>
        <p:nvSpPr>
          <p:cNvPr id="32" name="正方形/長方形 31">
            <a:extLst>
              <a:ext uri="{FF2B5EF4-FFF2-40B4-BE49-F238E27FC236}">
                <a16:creationId xmlns:a16="http://schemas.microsoft.com/office/drawing/2014/main" id="{FB1A67F5-0CF9-4CD9-9E8F-1F1688419655}"/>
              </a:ext>
            </a:extLst>
          </p:cNvPr>
          <p:cNvSpPr/>
          <p:nvPr/>
        </p:nvSpPr>
        <p:spPr>
          <a:xfrm>
            <a:off x="177197" y="1689483"/>
            <a:ext cx="2144896" cy="338554"/>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HGPｺﾞｼｯｸE" panose="020B0900000000000000" pitchFamily="50" charset="-128"/>
                <a:ea typeface="HGPｺﾞｼｯｸE" panose="020B0900000000000000" pitchFamily="50" charset="-128"/>
              </a:rPr>
              <a:t>「文化 」</a:t>
            </a:r>
            <a:endParaRPr kumimoji="1" lang="ja-JP" altLang="en-US" sz="1600" dirty="0">
              <a:latin typeface="HGPｺﾞｼｯｸE" panose="020B0900000000000000" pitchFamily="50" charset="-128"/>
              <a:ea typeface="HGPｺﾞｼｯｸE" panose="020B0900000000000000" pitchFamily="50" charset="-128"/>
            </a:endParaRPr>
          </a:p>
        </p:txBody>
      </p:sp>
      <p:sp>
        <p:nvSpPr>
          <p:cNvPr id="41" name="正方形/長方形 40">
            <a:extLst>
              <a:ext uri="{FF2B5EF4-FFF2-40B4-BE49-F238E27FC236}">
                <a16:creationId xmlns:a16="http://schemas.microsoft.com/office/drawing/2014/main" id="{A86E628C-0AB9-4E3A-83C5-9CE7AEAE67DC}"/>
              </a:ext>
            </a:extLst>
          </p:cNvPr>
          <p:cNvSpPr/>
          <p:nvPr/>
        </p:nvSpPr>
        <p:spPr>
          <a:xfrm>
            <a:off x="2983354" y="1691259"/>
            <a:ext cx="5979082" cy="373024"/>
          </a:xfrm>
          <a:prstGeom prst="rect">
            <a:avLst/>
          </a:prstGeom>
          <a:solidFill>
            <a:srgbClr val="FF66FF">
              <a:alpha val="30000"/>
            </a:srgbClr>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tx1"/>
                </a:solidFill>
                <a:latin typeface="+mn-ea"/>
              </a:rPr>
              <a:t>伝統工芸と地域・生活との関わり・文化・技術の継承と意義・今後の可能性</a:t>
            </a:r>
            <a:endParaRPr kumimoji="1" lang="ja-JP" altLang="en-US" sz="1200" dirty="0">
              <a:latin typeface="+mn-ea"/>
            </a:endParaRPr>
          </a:p>
        </p:txBody>
      </p:sp>
      <p:sp>
        <p:nvSpPr>
          <p:cNvPr id="53" name="正方形/長方形 52">
            <a:extLst>
              <a:ext uri="{FF2B5EF4-FFF2-40B4-BE49-F238E27FC236}">
                <a16:creationId xmlns:a16="http://schemas.microsoft.com/office/drawing/2014/main" id="{4DEFB26E-641D-41D2-92BD-68AA6EFDBE97}"/>
              </a:ext>
            </a:extLst>
          </p:cNvPr>
          <p:cNvSpPr/>
          <p:nvPr/>
        </p:nvSpPr>
        <p:spPr>
          <a:xfrm>
            <a:off x="177197" y="2105317"/>
            <a:ext cx="2151474" cy="333556"/>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HGPｺﾞｼｯｸE" panose="020B0900000000000000" pitchFamily="50" charset="-128"/>
                <a:ea typeface="HGPｺﾞｼｯｸE" panose="020B0900000000000000" pitchFamily="50" charset="-128"/>
              </a:rPr>
              <a:t>「歴史 」</a:t>
            </a:r>
            <a:endParaRPr kumimoji="1" lang="ja-JP" altLang="en-US" sz="1600" dirty="0">
              <a:latin typeface="HGPｺﾞｼｯｸE" panose="020B0900000000000000" pitchFamily="50" charset="-128"/>
              <a:ea typeface="HGPｺﾞｼｯｸE" panose="020B0900000000000000" pitchFamily="50" charset="-128"/>
            </a:endParaRPr>
          </a:p>
        </p:txBody>
      </p:sp>
      <p:pic>
        <p:nvPicPr>
          <p:cNvPr id="68" name="図 67">
            <a:extLst>
              <a:ext uri="{FF2B5EF4-FFF2-40B4-BE49-F238E27FC236}">
                <a16:creationId xmlns:a16="http://schemas.microsoft.com/office/drawing/2014/main" id="{C5DC3736-C485-43A6-93A2-10E9456D246A}"/>
              </a:ext>
            </a:extLst>
          </p:cNvPr>
          <p:cNvPicPr>
            <a:picLocks noChangeAspect="1"/>
          </p:cNvPicPr>
          <p:nvPr/>
        </p:nvPicPr>
        <p:blipFill>
          <a:blip r:embed="rId3"/>
          <a:stretch>
            <a:fillRect/>
          </a:stretch>
        </p:blipFill>
        <p:spPr>
          <a:xfrm>
            <a:off x="4670755" y="3679875"/>
            <a:ext cx="4386946" cy="3169395"/>
          </a:xfrm>
          <a:prstGeom prst="rect">
            <a:avLst/>
          </a:prstGeom>
        </p:spPr>
      </p:pic>
      <p:sp>
        <p:nvSpPr>
          <p:cNvPr id="69" name="正方形/長方形 68">
            <a:extLst>
              <a:ext uri="{FF2B5EF4-FFF2-40B4-BE49-F238E27FC236}">
                <a16:creationId xmlns:a16="http://schemas.microsoft.com/office/drawing/2014/main" id="{B102CC5A-4624-4813-B614-763C5AB68FB7}"/>
              </a:ext>
            </a:extLst>
          </p:cNvPr>
          <p:cNvSpPr/>
          <p:nvPr/>
        </p:nvSpPr>
        <p:spPr>
          <a:xfrm>
            <a:off x="2978989" y="3325391"/>
            <a:ext cx="5987814" cy="358874"/>
          </a:xfrm>
          <a:prstGeom prst="rect">
            <a:avLst/>
          </a:prstGeom>
          <a:solidFill>
            <a:srgbClr val="FF66FF">
              <a:alpha val="30000"/>
            </a:srgbClr>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tx1"/>
                </a:solidFill>
                <a:latin typeface="+mn-ea"/>
              </a:rPr>
              <a:t>日本有数の川・太平洋の資源の体感と、それを未来に生かす役割と意義</a:t>
            </a:r>
            <a:endParaRPr kumimoji="1" lang="ja-JP" altLang="en-US" sz="1200" dirty="0">
              <a:latin typeface="+mn-ea"/>
            </a:endParaRPr>
          </a:p>
        </p:txBody>
      </p:sp>
      <p:sp>
        <p:nvSpPr>
          <p:cNvPr id="39" name="Google Shape;117;p15">
            <a:extLst>
              <a:ext uri="{FF2B5EF4-FFF2-40B4-BE49-F238E27FC236}">
                <a16:creationId xmlns:a16="http://schemas.microsoft.com/office/drawing/2014/main" id="{897258AE-F7B4-436B-86E1-C807CFCB1175}"/>
              </a:ext>
            </a:extLst>
          </p:cNvPr>
          <p:cNvSpPr txBox="1">
            <a:spLocks/>
          </p:cNvSpPr>
          <p:nvPr/>
        </p:nvSpPr>
        <p:spPr>
          <a:xfrm>
            <a:off x="8577032" y="6372096"/>
            <a:ext cx="548700" cy="45757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300" b="0" i="0" u="none" strike="noStrike" cap="none">
                <a:solidFill>
                  <a:srgbClr val="FFFFFF"/>
                </a:solidFill>
                <a:latin typeface="Dosis Light"/>
                <a:ea typeface="Dosis Light"/>
                <a:cs typeface="Dosis Light"/>
                <a:sym typeface="Dosis Light"/>
              </a:defRPr>
            </a:lvl1pPr>
            <a:lvl2pPr marR="0" lvl="1" algn="l" rtl="0">
              <a:lnSpc>
                <a:spcPct val="100000"/>
              </a:lnSpc>
              <a:spcBef>
                <a:spcPts val="0"/>
              </a:spcBef>
              <a:spcAft>
                <a:spcPts val="0"/>
              </a:spcAft>
              <a:buClr>
                <a:srgbClr val="000000"/>
              </a:buClr>
              <a:buFont typeface="Arial"/>
              <a:buNone/>
              <a:defRPr sz="1300" b="0" i="0" u="none" strike="noStrike" cap="none">
                <a:solidFill>
                  <a:srgbClr val="FFFFFF"/>
                </a:solidFill>
                <a:latin typeface="Dosis Light"/>
                <a:ea typeface="Dosis Light"/>
                <a:cs typeface="Dosis Light"/>
                <a:sym typeface="Dosis Light"/>
              </a:defRPr>
            </a:lvl2pPr>
            <a:lvl3pPr marR="0" lvl="2" algn="l" rtl="0">
              <a:lnSpc>
                <a:spcPct val="100000"/>
              </a:lnSpc>
              <a:spcBef>
                <a:spcPts val="0"/>
              </a:spcBef>
              <a:spcAft>
                <a:spcPts val="0"/>
              </a:spcAft>
              <a:buClr>
                <a:srgbClr val="000000"/>
              </a:buClr>
              <a:buFont typeface="Arial"/>
              <a:buNone/>
              <a:defRPr sz="1300" b="0" i="0" u="none" strike="noStrike" cap="none">
                <a:solidFill>
                  <a:srgbClr val="FFFFFF"/>
                </a:solidFill>
                <a:latin typeface="Dosis Light"/>
                <a:ea typeface="Dosis Light"/>
                <a:cs typeface="Dosis Light"/>
                <a:sym typeface="Dosis Light"/>
              </a:defRPr>
            </a:lvl3pPr>
            <a:lvl4pPr marR="0" lvl="3" algn="l" rtl="0">
              <a:lnSpc>
                <a:spcPct val="100000"/>
              </a:lnSpc>
              <a:spcBef>
                <a:spcPts val="0"/>
              </a:spcBef>
              <a:spcAft>
                <a:spcPts val="0"/>
              </a:spcAft>
              <a:buClr>
                <a:srgbClr val="000000"/>
              </a:buClr>
              <a:buFont typeface="Arial"/>
              <a:buNone/>
              <a:defRPr sz="1300" b="0" i="0" u="none" strike="noStrike" cap="none">
                <a:solidFill>
                  <a:srgbClr val="FFFFFF"/>
                </a:solidFill>
                <a:latin typeface="Dosis Light"/>
                <a:ea typeface="Dosis Light"/>
                <a:cs typeface="Dosis Light"/>
                <a:sym typeface="Dosis Light"/>
              </a:defRPr>
            </a:lvl4pPr>
            <a:lvl5pPr marR="0" lvl="4" algn="l" rtl="0">
              <a:lnSpc>
                <a:spcPct val="100000"/>
              </a:lnSpc>
              <a:spcBef>
                <a:spcPts val="0"/>
              </a:spcBef>
              <a:spcAft>
                <a:spcPts val="0"/>
              </a:spcAft>
              <a:buClr>
                <a:srgbClr val="000000"/>
              </a:buClr>
              <a:buFont typeface="Arial"/>
              <a:buNone/>
              <a:defRPr sz="1300" b="0" i="0" u="none" strike="noStrike" cap="none">
                <a:solidFill>
                  <a:srgbClr val="FFFFFF"/>
                </a:solidFill>
                <a:latin typeface="Dosis Light"/>
                <a:ea typeface="Dosis Light"/>
                <a:cs typeface="Dosis Light"/>
                <a:sym typeface="Dosis Light"/>
              </a:defRPr>
            </a:lvl5pPr>
            <a:lvl6pPr marR="0" lvl="5" algn="l" rtl="0">
              <a:lnSpc>
                <a:spcPct val="100000"/>
              </a:lnSpc>
              <a:spcBef>
                <a:spcPts val="0"/>
              </a:spcBef>
              <a:spcAft>
                <a:spcPts val="0"/>
              </a:spcAft>
              <a:buClr>
                <a:srgbClr val="000000"/>
              </a:buClr>
              <a:buFont typeface="Arial"/>
              <a:buNone/>
              <a:defRPr sz="1300" b="0" i="0" u="none" strike="noStrike" cap="none">
                <a:solidFill>
                  <a:srgbClr val="FFFFFF"/>
                </a:solidFill>
                <a:latin typeface="Dosis Light"/>
                <a:ea typeface="Dosis Light"/>
                <a:cs typeface="Dosis Light"/>
                <a:sym typeface="Dosis Light"/>
              </a:defRPr>
            </a:lvl6pPr>
            <a:lvl7pPr marR="0" lvl="6" algn="l" rtl="0">
              <a:lnSpc>
                <a:spcPct val="100000"/>
              </a:lnSpc>
              <a:spcBef>
                <a:spcPts val="0"/>
              </a:spcBef>
              <a:spcAft>
                <a:spcPts val="0"/>
              </a:spcAft>
              <a:buClr>
                <a:srgbClr val="000000"/>
              </a:buClr>
              <a:buFont typeface="Arial"/>
              <a:buNone/>
              <a:defRPr sz="1300" b="0" i="0" u="none" strike="noStrike" cap="none">
                <a:solidFill>
                  <a:srgbClr val="FFFFFF"/>
                </a:solidFill>
                <a:latin typeface="Dosis Light"/>
                <a:ea typeface="Dosis Light"/>
                <a:cs typeface="Dosis Light"/>
                <a:sym typeface="Dosis Light"/>
              </a:defRPr>
            </a:lvl7pPr>
            <a:lvl8pPr marR="0" lvl="7" algn="l" rtl="0">
              <a:lnSpc>
                <a:spcPct val="100000"/>
              </a:lnSpc>
              <a:spcBef>
                <a:spcPts val="0"/>
              </a:spcBef>
              <a:spcAft>
                <a:spcPts val="0"/>
              </a:spcAft>
              <a:buClr>
                <a:srgbClr val="000000"/>
              </a:buClr>
              <a:buFont typeface="Arial"/>
              <a:buNone/>
              <a:defRPr sz="1300" b="0" i="0" u="none" strike="noStrike" cap="none">
                <a:solidFill>
                  <a:srgbClr val="FFFFFF"/>
                </a:solidFill>
                <a:latin typeface="Dosis Light"/>
                <a:ea typeface="Dosis Light"/>
                <a:cs typeface="Dosis Light"/>
                <a:sym typeface="Dosis Light"/>
              </a:defRPr>
            </a:lvl8pPr>
            <a:lvl9pPr marR="0" lvl="8" algn="l" rtl="0">
              <a:lnSpc>
                <a:spcPct val="100000"/>
              </a:lnSpc>
              <a:spcBef>
                <a:spcPts val="0"/>
              </a:spcBef>
              <a:spcAft>
                <a:spcPts val="0"/>
              </a:spcAft>
              <a:buClr>
                <a:srgbClr val="000000"/>
              </a:buClr>
              <a:buFont typeface="Arial"/>
              <a:buNone/>
              <a:defRPr sz="1300" b="0" i="0" u="none" strike="noStrike" cap="none">
                <a:solidFill>
                  <a:srgbClr val="FFFFFF"/>
                </a:solidFill>
                <a:latin typeface="Dosis Light"/>
                <a:ea typeface="Dosis Light"/>
                <a:cs typeface="Dosis Light"/>
                <a:sym typeface="Dosis Light"/>
              </a:defRPr>
            </a:lvl9pPr>
          </a:lstStyle>
          <a:p>
            <a:r>
              <a:rPr lang="en-US" altLang="ja-JP" sz="1400" dirty="0">
                <a:solidFill>
                  <a:schemeClr val="tx1"/>
                </a:solidFill>
                <a:latin typeface="+mn-ea"/>
                <a:ea typeface="+mn-ea"/>
                <a:cs typeface="Calibri" panose="020F0502020204030204" pitchFamily="34" charset="0"/>
              </a:rPr>
              <a:t>1</a:t>
            </a:r>
            <a:endParaRPr lang="en" altLang="ja-JP" sz="1400" dirty="0">
              <a:solidFill>
                <a:schemeClr val="tx1"/>
              </a:solidFill>
              <a:latin typeface="+mn-ea"/>
              <a:ea typeface="+mn-ea"/>
              <a:cs typeface="Calibri" panose="020F0502020204030204" pitchFamily="34" charset="0"/>
            </a:endParaRPr>
          </a:p>
        </p:txBody>
      </p:sp>
      <p:sp>
        <p:nvSpPr>
          <p:cNvPr id="40" name="正方形/長方形 39">
            <a:extLst>
              <a:ext uri="{FF2B5EF4-FFF2-40B4-BE49-F238E27FC236}">
                <a16:creationId xmlns:a16="http://schemas.microsoft.com/office/drawing/2014/main" id="{F2B1AFCE-3E41-4B99-97EC-9587B607BB59}"/>
              </a:ext>
            </a:extLst>
          </p:cNvPr>
          <p:cNvSpPr/>
          <p:nvPr/>
        </p:nvSpPr>
        <p:spPr>
          <a:xfrm>
            <a:off x="149381" y="3732012"/>
            <a:ext cx="4553248" cy="3032463"/>
          </a:xfrm>
          <a:prstGeom prst="rect">
            <a:avLst/>
          </a:prstGeom>
          <a:solidFill>
            <a:schemeClr val="accent6">
              <a:lumMod val="40000"/>
              <a:lumOff val="60000"/>
            </a:schemeClr>
          </a:solidFill>
          <a:ln w="38100" cmpd="tri">
            <a:solidFill>
              <a:schemeClr val="accent3">
                <a:lumMod val="20000"/>
                <a:lumOff val="80000"/>
              </a:scheme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dirty="0">
              <a:solidFill>
                <a:schemeClr val="tx1"/>
              </a:solidFill>
              <a:latin typeface="+mn-ea"/>
            </a:endParaRPr>
          </a:p>
        </p:txBody>
      </p:sp>
      <p:sp>
        <p:nvSpPr>
          <p:cNvPr id="42" name="正方形/長方形 41">
            <a:extLst>
              <a:ext uri="{FF2B5EF4-FFF2-40B4-BE49-F238E27FC236}">
                <a16:creationId xmlns:a16="http://schemas.microsoft.com/office/drawing/2014/main" id="{24FD1DBF-2470-49AD-B541-ADA4197EE88D}"/>
              </a:ext>
            </a:extLst>
          </p:cNvPr>
          <p:cNvSpPr/>
          <p:nvPr/>
        </p:nvSpPr>
        <p:spPr>
          <a:xfrm>
            <a:off x="183775" y="2938200"/>
            <a:ext cx="2144896" cy="312831"/>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HGPｺﾞｼｯｸE" panose="020B0900000000000000" pitchFamily="50" charset="-128"/>
                <a:ea typeface="HGPｺﾞｼｯｸE" panose="020B0900000000000000" pitchFamily="50" charset="-128"/>
              </a:rPr>
              <a:t>「人」</a:t>
            </a:r>
            <a:endParaRPr kumimoji="1" lang="ja-JP" altLang="en-US" sz="1600" dirty="0">
              <a:latin typeface="HGPｺﾞｼｯｸE" panose="020B0900000000000000" pitchFamily="50" charset="-128"/>
              <a:ea typeface="HGPｺﾞｼｯｸE" panose="020B0900000000000000" pitchFamily="50" charset="-128"/>
            </a:endParaRPr>
          </a:p>
        </p:txBody>
      </p:sp>
      <p:sp>
        <p:nvSpPr>
          <p:cNvPr id="43" name="正方形/長方形 42">
            <a:extLst>
              <a:ext uri="{FF2B5EF4-FFF2-40B4-BE49-F238E27FC236}">
                <a16:creationId xmlns:a16="http://schemas.microsoft.com/office/drawing/2014/main" id="{9A4B8D24-D290-40F0-8320-358055A7F508}"/>
              </a:ext>
            </a:extLst>
          </p:cNvPr>
          <p:cNvSpPr/>
          <p:nvPr/>
        </p:nvSpPr>
        <p:spPr>
          <a:xfrm>
            <a:off x="2978989" y="2928002"/>
            <a:ext cx="5979082" cy="333557"/>
          </a:xfrm>
          <a:prstGeom prst="rect">
            <a:avLst/>
          </a:prstGeom>
          <a:solidFill>
            <a:srgbClr val="FF66FF">
              <a:alpha val="30000"/>
            </a:srgbClr>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tx1"/>
                </a:solidFill>
                <a:latin typeface="+mn-ea"/>
              </a:rPr>
              <a:t>地域に生きる・おもてなし・風土と生活・民家体験・民泊体験</a:t>
            </a:r>
            <a:endParaRPr kumimoji="1" lang="ja-JP" altLang="en-US" sz="1200" dirty="0">
              <a:latin typeface="+mn-ea"/>
            </a:endParaRPr>
          </a:p>
        </p:txBody>
      </p:sp>
      <p:sp>
        <p:nvSpPr>
          <p:cNvPr id="33" name="Google Shape;108;p14">
            <a:extLst>
              <a:ext uri="{FF2B5EF4-FFF2-40B4-BE49-F238E27FC236}">
                <a16:creationId xmlns:a16="http://schemas.microsoft.com/office/drawing/2014/main" id="{AB4BF601-E6DC-41FE-B4BE-5A4DCE3A6AE2}"/>
              </a:ext>
            </a:extLst>
          </p:cNvPr>
          <p:cNvSpPr txBox="1">
            <a:spLocks/>
          </p:cNvSpPr>
          <p:nvPr/>
        </p:nvSpPr>
        <p:spPr>
          <a:xfrm>
            <a:off x="2429778" y="204686"/>
            <a:ext cx="4810276" cy="520658"/>
          </a:xfrm>
          <a:prstGeom prst="rect">
            <a:avLst/>
          </a:prstGeom>
          <a:blipFill>
            <a:blip r:embed="rId4"/>
            <a:tile tx="0" ty="0" sx="100000" sy="100000" flip="none" algn="tl"/>
          </a:blipFill>
          <a:ln>
            <a:noFill/>
          </a:ln>
          <a:scene3d>
            <a:camera prst="orthographicFront"/>
            <a:lightRig rig="threePt" dir="t"/>
          </a:scene3d>
          <a:sp3d>
            <a:bevelT w="88900" h="88900"/>
            <a:bevelB w="114300" prst="artDeco"/>
          </a:sp3d>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1pPr>
            <a:lvl2pPr marR="0" lvl="1"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2pPr>
            <a:lvl3pPr marR="0" lvl="2"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3pPr>
            <a:lvl4pPr marR="0" lvl="3"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4pPr>
            <a:lvl5pPr marR="0" lvl="4"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5pPr>
            <a:lvl6pPr marR="0" lvl="5"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6pPr>
            <a:lvl7pPr marR="0" lvl="6"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7pPr>
            <a:lvl8pPr marR="0" lvl="7"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8pPr>
            <a:lvl9pPr marR="0" lvl="8"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9pPr>
          </a:lstStyle>
          <a:p>
            <a:pPr algn="ctr"/>
            <a:r>
              <a:rPr lang="ja-JP" altLang="en-US" sz="2400" dirty="0">
                <a:solidFill>
                  <a:srgbClr val="000066"/>
                </a:solidFill>
                <a:latin typeface="HGPｺﾞｼｯｸE" panose="020B0900000000000000" pitchFamily="50" charset="-128"/>
                <a:ea typeface="HGPｺﾞｼｯｸE" panose="020B0900000000000000" pitchFamily="50" charset="-128"/>
              </a:rPr>
              <a:t>高知やきできる</a:t>
            </a:r>
            <a:r>
              <a:rPr lang="en-US" altLang="ja-JP" sz="2400" dirty="0">
                <a:solidFill>
                  <a:srgbClr val="000066"/>
                </a:solidFill>
                <a:latin typeface="HGPｺﾞｼｯｸE" panose="020B0900000000000000" pitchFamily="50" charset="-128"/>
                <a:ea typeface="HGPｺﾞｼｯｸE" panose="020B0900000000000000" pitchFamily="50" charset="-128"/>
              </a:rPr>
              <a:t>SDGs</a:t>
            </a:r>
            <a:endParaRPr lang="ja-JP" altLang="en-US" sz="2400" i="1" dirty="0">
              <a:solidFill>
                <a:srgbClr val="000066"/>
              </a:solidFill>
              <a:latin typeface="HGPｺﾞｼｯｸE" panose="020B0900000000000000" pitchFamily="50" charset="-128"/>
              <a:ea typeface="HGPｺﾞｼｯｸE" panose="020B0900000000000000" pitchFamily="50" charset="-128"/>
            </a:endParaRPr>
          </a:p>
        </p:txBody>
      </p:sp>
      <p:sp>
        <p:nvSpPr>
          <p:cNvPr id="26" name="正方形/長方形 25">
            <a:extLst>
              <a:ext uri="{FF2B5EF4-FFF2-40B4-BE49-F238E27FC236}">
                <a16:creationId xmlns:a16="http://schemas.microsoft.com/office/drawing/2014/main" id="{D273C167-709C-4B33-A60B-E4826B359B4C}"/>
              </a:ext>
            </a:extLst>
          </p:cNvPr>
          <p:cNvSpPr/>
          <p:nvPr/>
        </p:nvSpPr>
        <p:spPr>
          <a:xfrm>
            <a:off x="140649" y="3739805"/>
            <a:ext cx="4530106" cy="2556491"/>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400"/>
              </a:lnSpc>
            </a:pPr>
            <a:r>
              <a:rPr kumimoji="1" lang="ja-JP" altLang="en-US" sz="1200" b="1" dirty="0">
                <a:solidFill>
                  <a:schemeClr val="accent1">
                    <a:lumMod val="75000"/>
                  </a:schemeClr>
                </a:solidFill>
                <a:latin typeface="メイリオ" panose="020B0604030504040204" pitchFamily="50" charset="-128"/>
                <a:ea typeface="メイリオ" panose="020B0604030504040204" pitchFamily="50" charset="-128"/>
              </a:rPr>
              <a:t>高知県の教育素材を基に「高知県で学べる</a:t>
            </a:r>
            <a:r>
              <a:rPr kumimoji="1" lang="en-US" altLang="ja-JP" sz="1200" b="1" dirty="0">
                <a:solidFill>
                  <a:schemeClr val="accent1">
                    <a:lumMod val="75000"/>
                  </a:schemeClr>
                </a:solidFill>
                <a:latin typeface="メイリオ" panose="020B0604030504040204" pitchFamily="50" charset="-128"/>
                <a:ea typeface="メイリオ" panose="020B0604030504040204" pitchFamily="50" charset="-128"/>
              </a:rPr>
              <a:t>SDGs</a:t>
            </a:r>
            <a:r>
              <a:rPr kumimoji="1" lang="ja-JP" altLang="en-US" sz="1200" b="1" dirty="0">
                <a:solidFill>
                  <a:schemeClr val="accent1">
                    <a:lumMod val="75000"/>
                  </a:schemeClr>
                </a:solidFill>
                <a:latin typeface="メイリオ" panose="020B0604030504040204" pitchFamily="50" charset="-128"/>
                <a:ea typeface="メイリオ" panose="020B0604030504040204" pitchFamily="50" charset="-128"/>
              </a:rPr>
              <a:t>研修プログラムガイド」を作成</a:t>
            </a:r>
            <a:endParaRPr kumimoji="1" lang="en-US" altLang="ja-JP" sz="1200" b="1" dirty="0">
              <a:solidFill>
                <a:schemeClr val="accent1">
                  <a:lumMod val="75000"/>
                </a:schemeClr>
              </a:solidFill>
              <a:latin typeface="メイリオ" panose="020B0604030504040204" pitchFamily="50" charset="-128"/>
              <a:ea typeface="メイリオ" panose="020B0604030504040204" pitchFamily="50" charset="-128"/>
            </a:endParaRPr>
          </a:p>
          <a:p>
            <a:pPr>
              <a:lnSpc>
                <a:spcPts val="1400"/>
              </a:lnSpc>
            </a:pPr>
            <a:endParaRPr kumimoji="1" lang="en-US" altLang="ja-JP" sz="1200" b="1" dirty="0">
              <a:solidFill>
                <a:schemeClr val="accent1">
                  <a:lumMod val="75000"/>
                </a:schemeClr>
              </a:solidFill>
              <a:latin typeface="メイリオ" panose="020B0604030504040204" pitchFamily="50" charset="-128"/>
              <a:ea typeface="メイリオ" panose="020B0604030504040204" pitchFamily="50" charset="-128"/>
            </a:endParaRPr>
          </a:p>
          <a:p>
            <a:pPr>
              <a:lnSpc>
                <a:spcPts val="1400"/>
              </a:lnSpc>
            </a:pPr>
            <a:r>
              <a:rPr kumimoji="1" lang="ja-JP" altLang="en-US" sz="1200" b="1" dirty="0">
                <a:solidFill>
                  <a:srgbClr val="C00000"/>
                </a:solidFill>
                <a:latin typeface="メイリオ" panose="020B0604030504040204" pitchFamily="50" charset="-128"/>
                <a:ea typeface="メイリオ" panose="020B0604030504040204" pitchFamily="50" charset="-128"/>
              </a:rPr>
              <a:t>・そのまま企画書として、学校へ提出できる</a:t>
            </a:r>
            <a:endParaRPr kumimoji="1" lang="en-US" altLang="ja-JP" sz="1200" b="1" dirty="0">
              <a:solidFill>
                <a:srgbClr val="C00000"/>
              </a:solidFill>
              <a:latin typeface="メイリオ" panose="020B0604030504040204" pitchFamily="50" charset="-128"/>
              <a:ea typeface="メイリオ" panose="020B0604030504040204" pitchFamily="50" charset="-128"/>
            </a:endParaRPr>
          </a:p>
          <a:p>
            <a:pPr>
              <a:lnSpc>
                <a:spcPts val="1400"/>
              </a:lnSpc>
            </a:pPr>
            <a:r>
              <a:rPr kumimoji="1" lang="ja-JP" altLang="en-US" sz="1200" b="1" dirty="0">
                <a:solidFill>
                  <a:srgbClr val="C00000"/>
                </a:solidFill>
                <a:latin typeface="メイリオ" panose="020B0604030504040204" pitchFamily="50" charset="-128"/>
                <a:ea typeface="メイリオ" panose="020B0604030504040204" pitchFamily="50" charset="-128"/>
              </a:rPr>
              <a:t>・そのまま事前事後学習として使える</a:t>
            </a:r>
            <a:endParaRPr kumimoji="1" lang="en-US" altLang="ja-JP" sz="1200" b="1" dirty="0">
              <a:solidFill>
                <a:srgbClr val="C00000"/>
              </a:solidFill>
              <a:latin typeface="メイリオ" panose="020B0604030504040204" pitchFamily="50" charset="-128"/>
              <a:ea typeface="メイリオ" panose="020B0604030504040204" pitchFamily="50" charset="-128"/>
            </a:endParaRPr>
          </a:p>
          <a:p>
            <a:pPr>
              <a:lnSpc>
                <a:spcPts val="1400"/>
              </a:lnSpc>
            </a:pPr>
            <a:r>
              <a:rPr kumimoji="1" lang="ja-JP" altLang="en-US" sz="1200" b="1" dirty="0">
                <a:solidFill>
                  <a:srgbClr val="C00000"/>
                </a:solidFill>
                <a:latin typeface="メイリオ" panose="020B0604030504040204" pitchFamily="50" charset="-128"/>
                <a:ea typeface="メイリオ" panose="020B0604030504040204" pitchFamily="50" charset="-128"/>
              </a:rPr>
              <a:t>「調べる」⇒「体験する」⇒「振り返る」</a:t>
            </a:r>
            <a:endParaRPr kumimoji="1" lang="en-US" altLang="ja-JP" sz="1200" b="1" dirty="0">
              <a:solidFill>
                <a:srgbClr val="C00000"/>
              </a:solidFill>
              <a:latin typeface="メイリオ" panose="020B0604030504040204" pitchFamily="50" charset="-128"/>
              <a:ea typeface="メイリオ" panose="020B0604030504040204" pitchFamily="50" charset="-128"/>
            </a:endParaRPr>
          </a:p>
          <a:p>
            <a:pPr>
              <a:lnSpc>
                <a:spcPts val="1400"/>
              </a:lnSpc>
            </a:pPr>
            <a:r>
              <a:rPr kumimoji="1" lang="ja-JP" altLang="en-US" sz="1200" b="1" dirty="0">
                <a:solidFill>
                  <a:srgbClr val="C00000"/>
                </a:solidFill>
                <a:latin typeface="メイリオ" panose="020B0604030504040204" pitchFamily="50" charset="-128"/>
                <a:ea typeface="メイリオ" panose="020B0604030504040204" pitchFamily="50" charset="-128"/>
              </a:rPr>
              <a:t>　⇒「行動宣言」まで一貫して網羅された</a:t>
            </a:r>
            <a:endParaRPr kumimoji="1" lang="en-US" altLang="ja-JP" sz="1200" b="1" dirty="0">
              <a:solidFill>
                <a:srgbClr val="C00000"/>
              </a:solidFill>
              <a:latin typeface="メイリオ" panose="020B0604030504040204" pitchFamily="50" charset="-128"/>
              <a:ea typeface="メイリオ" panose="020B0604030504040204" pitchFamily="50" charset="-128"/>
            </a:endParaRPr>
          </a:p>
          <a:p>
            <a:pPr>
              <a:lnSpc>
                <a:spcPts val="1400"/>
              </a:lnSpc>
            </a:pPr>
            <a:r>
              <a:rPr kumimoji="1" lang="ja-JP" altLang="en-US" sz="1200" b="1" dirty="0">
                <a:solidFill>
                  <a:srgbClr val="C00000"/>
                </a:solidFill>
                <a:latin typeface="メイリオ" panose="020B0604030504040204" pitchFamily="50" charset="-128"/>
                <a:ea typeface="メイリオ" panose="020B0604030504040204" pitchFamily="50" charset="-128"/>
              </a:rPr>
              <a:t>　ツールをお渡しします</a:t>
            </a:r>
            <a:endParaRPr kumimoji="1" lang="en-US" altLang="ja-JP" sz="1200" b="1" dirty="0">
              <a:solidFill>
                <a:srgbClr val="C00000"/>
              </a:solidFill>
              <a:latin typeface="メイリオ" panose="020B0604030504040204" pitchFamily="50" charset="-128"/>
              <a:ea typeface="メイリオ" panose="020B0604030504040204" pitchFamily="50" charset="-128"/>
            </a:endParaRPr>
          </a:p>
          <a:p>
            <a:pPr>
              <a:lnSpc>
                <a:spcPts val="1400"/>
              </a:lnSpc>
            </a:pPr>
            <a:endParaRPr kumimoji="1" lang="en-US" altLang="ja-JP" sz="1200" b="1" dirty="0">
              <a:solidFill>
                <a:srgbClr val="C00000"/>
              </a:solidFill>
              <a:latin typeface="メイリオ" panose="020B0604030504040204" pitchFamily="50" charset="-128"/>
              <a:ea typeface="メイリオ" panose="020B0604030504040204" pitchFamily="50" charset="-128"/>
            </a:endParaRPr>
          </a:p>
          <a:p>
            <a:pPr>
              <a:lnSpc>
                <a:spcPts val="1400"/>
              </a:lnSpc>
            </a:pPr>
            <a:r>
              <a:rPr kumimoji="1" lang="ja-JP" altLang="en-US" sz="1100" b="1" dirty="0">
                <a:solidFill>
                  <a:srgbClr val="C00000"/>
                </a:solidFill>
                <a:latin typeface="メイリオ" panose="020B0604030504040204" pitchFamily="50" charset="-128"/>
                <a:ea typeface="メイリオ" panose="020B0604030504040204" pitchFamily="50" charset="-128"/>
              </a:rPr>
              <a:t>別途プログラムガイドを是非ご活用</a:t>
            </a:r>
            <a:endParaRPr kumimoji="1" lang="en-US" altLang="ja-JP" sz="1100" b="1" dirty="0">
              <a:solidFill>
                <a:srgbClr val="C00000"/>
              </a:solidFill>
              <a:latin typeface="メイリオ" panose="020B0604030504040204" pitchFamily="50" charset="-128"/>
              <a:ea typeface="メイリオ" panose="020B0604030504040204" pitchFamily="50" charset="-128"/>
            </a:endParaRPr>
          </a:p>
          <a:p>
            <a:pPr>
              <a:lnSpc>
                <a:spcPts val="1400"/>
              </a:lnSpc>
            </a:pPr>
            <a:r>
              <a:rPr kumimoji="1" lang="ja-JP" altLang="en-US" sz="1100" b="1" dirty="0">
                <a:solidFill>
                  <a:srgbClr val="C00000"/>
                </a:solidFill>
                <a:latin typeface="メイリオ" panose="020B0604030504040204" pitchFamily="50" charset="-128"/>
                <a:ea typeface="メイリオ" panose="020B0604030504040204" pitchFamily="50" charset="-128"/>
              </a:rPr>
              <a:t>ください</a:t>
            </a:r>
            <a:endParaRPr kumimoji="1" lang="en-US" altLang="ja-JP" sz="1100" b="1" dirty="0">
              <a:solidFill>
                <a:srgbClr val="C00000"/>
              </a:solidFill>
              <a:latin typeface="メイリオ" panose="020B0604030504040204" pitchFamily="50" charset="-128"/>
              <a:ea typeface="メイリオ" panose="020B0604030504040204" pitchFamily="50" charset="-128"/>
            </a:endParaRPr>
          </a:p>
          <a:p>
            <a:pPr>
              <a:lnSpc>
                <a:spcPts val="1400"/>
              </a:lnSpc>
            </a:pPr>
            <a:r>
              <a:rPr kumimoji="1" lang="ja-JP" altLang="en-US" sz="1100" b="1" dirty="0">
                <a:solidFill>
                  <a:srgbClr val="C00000"/>
                </a:solidFill>
                <a:latin typeface="メイリオ" panose="020B0604030504040204" pitchFamily="50" charset="-128"/>
                <a:ea typeface="メイリオ" panose="020B0604030504040204" pitchFamily="50" charset="-128"/>
              </a:rPr>
              <a:t>当協会</a:t>
            </a:r>
            <a:r>
              <a:rPr kumimoji="1" lang="en-US" altLang="ja-JP" sz="1100" b="1" dirty="0">
                <a:solidFill>
                  <a:srgbClr val="C00000"/>
                </a:solidFill>
                <a:latin typeface="メイリオ" panose="020B0604030504040204" pitchFamily="50" charset="-128"/>
                <a:ea typeface="メイリオ" panose="020B0604030504040204" pitchFamily="50" charset="-128"/>
              </a:rPr>
              <a:t>HP</a:t>
            </a:r>
            <a:r>
              <a:rPr kumimoji="1" lang="ja-JP" altLang="en-US" sz="1100" b="1" dirty="0">
                <a:solidFill>
                  <a:srgbClr val="C00000"/>
                </a:solidFill>
                <a:latin typeface="メイリオ" panose="020B0604030504040204" pitchFamily="50" charset="-128"/>
                <a:ea typeface="メイリオ" panose="020B0604030504040204" pitchFamily="50" charset="-128"/>
              </a:rPr>
              <a:t>「こうち旅ネット」よりダウン</a:t>
            </a:r>
            <a:endParaRPr kumimoji="1" lang="en-US" altLang="ja-JP" sz="1100" b="1" dirty="0">
              <a:solidFill>
                <a:srgbClr val="C00000"/>
              </a:solidFill>
              <a:latin typeface="メイリオ" panose="020B0604030504040204" pitchFamily="50" charset="-128"/>
              <a:ea typeface="メイリオ" panose="020B0604030504040204" pitchFamily="50" charset="-128"/>
            </a:endParaRPr>
          </a:p>
          <a:p>
            <a:pPr>
              <a:lnSpc>
                <a:spcPts val="1400"/>
              </a:lnSpc>
            </a:pPr>
            <a:r>
              <a:rPr kumimoji="1" lang="ja-JP" altLang="en-US" sz="1100" b="1" dirty="0">
                <a:solidFill>
                  <a:srgbClr val="C00000"/>
                </a:solidFill>
                <a:latin typeface="メイリオ" panose="020B0604030504040204" pitchFamily="50" charset="-128"/>
                <a:ea typeface="メイリオ" panose="020B0604030504040204" pitchFamily="50" charset="-128"/>
              </a:rPr>
              <a:t>ロードできます</a:t>
            </a:r>
          </a:p>
        </p:txBody>
      </p:sp>
      <p:pic>
        <p:nvPicPr>
          <p:cNvPr id="5" name="図 4" descr="テキスト, ロゴ&#10;&#10;自動的に生成された説明">
            <a:extLst>
              <a:ext uri="{FF2B5EF4-FFF2-40B4-BE49-F238E27FC236}">
                <a16:creationId xmlns:a16="http://schemas.microsoft.com/office/drawing/2014/main" id="{BF0A2832-A1BA-4016-BC12-A716B0E9CEC6}"/>
              </a:ext>
            </a:extLst>
          </p:cNvPr>
          <p:cNvPicPr>
            <a:picLocks noChangeAspect="1"/>
          </p:cNvPicPr>
          <p:nvPr/>
        </p:nvPicPr>
        <p:blipFill>
          <a:blip r:embed="rId5"/>
          <a:stretch>
            <a:fillRect/>
          </a:stretch>
        </p:blipFill>
        <p:spPr>
          <a:xfrm>
            <a:off x="1573620" y="6080740"/>
            <a:ext cx="1259785" cy="592919"/>
          </a:xfrm>
          <a:prstGeom prst="rect">
            <a:avLst/>
          </a:prstGeom>
        </p:spPr>
      </p:pic>
      <p:sp>
        <p:nvSpPr>
          <p:cNvPr id="2" name="吹き出し: 四角形 1">
            <a:extLst>
              <a:ext uri="{FF2B5EF4-FFF2-40B4-BE49-F238E27FC236}">
                <a16:creationId xmlns:a16="http://schemas.microsoft.com/office/drawing/2014/main" id="{78B91325-A0D8-4E74-832D-B6C0D8754136}"/>
              </a:ext>
            </a:extLst>
          </p:cNvPr>
          <p:cNvSpPr/>
          <p:nvPr/>
        </p:nvSpPr>
        <p:spPr>
          <a:xfrm>
            <a:off x="611233" y="357156"/>
            <a:ext cx="1330968" cy="612648"/>
          </a:xfrm>
          <a:prstGeom prst="wedgeRectCallout">
            <a:avLst>
              <a:gd name="adj1" fmla="val 79821"/>
              <a:gd name="adj2" fmla="val -3140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00" dirty="0">
                <a:solidFill>
                  <a:schemeClr val="tx1">
                    <a:lumMod val="50000"/>
                    <a:lumOff val="50000"/>
                  </a:schemeClr>
                </a:solidFill>
              </a:rPr>
              <a:t>高知やき⇒土佐弁で「高知だから」</a:t>
            </a:r>
            <a:endParaRPr kumimoji="1" lang="ja-JP" altLang="en-US" sz="1200" dirty="0">
              <a:solidFill>
                <a:schemeClr val="tx1">
                  <a:lumMod val="50000"/>
                  <a:lumOff val="50000"/>
                </a:schemeClr>
              </a:solidFill>
            </a:endParaRPr>
          </a:p>
        </p:txBody>
      </p:sp>
      <p:pic>
        <p:nvPicPr>
          <p:cNvPr id="4" name="図 3" descr="テキスト, ロゴ&#10;&#10;自動的に生成された説明">
            <a:extLst>
              <a:ext uri="{FF2B5EF4-FFF2-40B4-BE49-F238E27FC236}">
                <a16:creationId xmlns:a16="http://schemas.microsoft.com/office/drawing/2014/main" id="{963E1A6E-3C73-C0F6-9A43-7992777BC02F}"/>
              </a:ext>
            </a:extLst>
          </p:cNvPr>
          <p:cNvPicPr>
            <a:picLocks noChangeAspect="1"/>
          </p:cNvPicPr>
          <p:nvPr/>
        </p:nvPicPr>
        <p:blipFill>
          <a:blip r:embed="rId5"/>
          <a:stretch>
            <a:fillRect/>
          </a:stretch>
        </p:blipFill>
        <p:spPr>
          <a:xfrm>
            <a:off x="7960256" y="197419"/>
            <a:ext cx="966031" cy="571300"/>
          </a:xfrm>
          <a:prstGeom prst="rect">
            <a:avLst/>
          </a:prstGeom>
        </p:spPr>
      </p:pic>
      <p:pic>
        <p:nvPicPr>
          <p:cNvPr id="7" name="図 6">
            <a:extLst>
              <a:ext uri="{FF2B5EF4-FFF2-40B4-BE49-F238E27FC236}">
                <a16:creationId xmlns:a16="http://schemas.microsoft.com/office/drawing/2014/main" id="{CFDA6E19-48AD-89EE-2283-764110412A24}"/>
              </a:ext>
            </a:extLst>
          </p:cNvPr>
          <p:cNvPicPr>
            <a:picLocks noChangeAspect="1"/>
          </p:cNvPicPr>
          <p:nvPr/>
        </p:nvPicPr>
        <p:blipFill>
          <a:blip r:embed="rId6"/>
          <a:stretch>
            <a:fillRect/>
          </a:stretch>
        </p:blipFill>
        <p:spPr>
          <a:xfrm rot="992947">
            <a:off x="3102867" y="4750094"/>
            <a:ext cx="1298423" cy="1826694"/>
          </a:xfrm>
          <a:prstGeom prst="rect">
            <a:avLst/>
          </a:prstGeom>
        </p:spPr>
      </p:pic>
    </p:spTree>
    <p:extLst>
      <p:ext uri="{BB962C8B-B14F-4D97-AF65-F5344CB8AC3E}">
        <p14:creationId xmlns:p14="http://schemas.microsoft.com/office/powerpoint/2010/main" val="941448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5" name="Google Shape;125;p16"/>
          <p:cNvSpPr txBox="1">
            <a:spLocks noGrp="1"/>
          </p:cNvSpPr>
          <p:nvPr>
            <p:ph type="sldNum" sz="quarter" idx="12"/>
          </p:nvPr>
        </p:nvSpPr>
        <p:spPr>
          <a:xfrm>
            <a:off x="-1066791" y="5607101"/>
            <a:ext cx="548700" cy="393600"/>
          </a:xfrm>
          <a:prstGeom prst="rect">
            <a:avLst/>
          </a:prstGeom>
        </p:spPr>
        <p:txBody>
          <a:bodyPr spcFirstLastPara="1" vert="horz" wrap="square" lIns="91425" tIns="91425" rIns="91425" bIns="91425" rtlCol="0" anchor="ctr" anchorCtr="0">
            <a:noAutofit/>
          </a:bodyPr>
          <a:lstStyle/>
          <a:p>
            <a:fld id="{00000000-1234-1234-1234-123412341234}" type="slidenum">
              <a:rPr lang="en"/>
              <a:pPr/>
              <a:t>3</a:t>
            </a:fld>
            <a:endParaRPr dirty="0"/>
          </a:p>
        </p:txBody>
      </p:sp>
      <p:grpSp>
        <p:nvGrpSpPr>
          <p:cNvPr id="5" name="グループ化 4">
            <a:extLst>
              <a:ext uri="{FF2B5EF4-FFF2-40B4-BE49-F238E27FC236}">
                <a16:creationId xmlns:a16="http://schemas.microsoft.com/office/drawing/2014/main" id="{CD7D522F-7B1A-4D07-86AD-DFA093DF991A}"/>
              </a:ext>
            </a:extLst>
          </p:cNvPr>
          <p:cNvGrpSpPr/>
          <p:nvPr/>
        </p:nvGrpSpPr>
        <p:grpSpPr>
          <a:xfrm>
            <a:off x="475906" y="654236"/>
            <a:ext cx="8422526" cy="2475317"/>
            <a:chOff x="509439" y="730472"/>
            <a:chExt cx="8422526" cy="2427984"/>
          </a:xfrm>
        </p:grpSpPr>
        <p:sp>
          <p:nvSpPr>
            <p:cNvPr id="81" name="正方形/長方形 80">
              <a:extLst>
                <a:ext uri="{FF2B5EF4-FFF2-40B4-BE49-F238E27FC236}">
                  <a16:creationId xmlns:a16="http://schemas.microsoft.com/office/drawing/2014/main" id="{686D2C79-6919-4C7F-8410-607BE29AFD44}"/>
                </a:ext>
              </a:extLst>
            </p:cNvPr>
            <p:cNvSpPr/>
            <p:nvPr/>
          </p:nvSpPr>
          <p:spPr>
            <a:xfrm>
              <a:off x="509439" y="730472"/>
              <a:ext cx="8422526" cy="465928"/>
            </a:xfrm>
            <a:prstGeom prst="rect">
              <a:avLst/>
            </a:prstGeom>
            <a:solidFill>
              <a:schemeClr val="accent6">
                <a:lumMod val="40000"/>
                <a:lumOff val="60000"/>
              </a:schemeClr>
            </a:solidFill>
            <a:ln w="3175" cap="flat" cmpd="sng" algn="ctr">
              <a:noFill/>
              <a:prstDash val="solid"/>
            </a:ln>
            <a:effectLst/>
            <a:scene3d>
              <a:camera prst="orthographicFront"/>
              <a:lightRig rig="threePt" dir="t"/>
            </a:scene3d>
            <a:sp3d>
              <a:bevelT/>
            </a:sp3d>
          </p:spPr>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200" b="1" kern="100" dirty="0">
                  <a:latin typeface="+mn-ea"/>
                  <a:cs typeface="Times New Roman"/>
                </a:rPr>
                <a:t>高知県では、各地域に観光の</a:t>
              </a:r>
              <a:r>
                <a:rPr lang="ja-JP" altLang="en-US" sz="1600" b="1" kern="100" dirty="0">
                  <a:solidFill>
                    <a:schemeClr val="tx2"/>
                  </a:solidFill>
                  <a:latin typeface="+mn-ea"/>
                  <a:cs typeface="Times New Roman"/>
                </a:rPr>
                <a:t>ワンストップ窓口</a:t>
              </a:r>
              <a:r>
                <a:rPr lang="ja-JP" altLang="en-US" sz="1200" b="1" kern="100" dirty="0">
                  <a:latin typeface="+mn-ea"/>
                  <a:cs typeface="Times New Roman"/>
                </a:rPr>
                <a:t>となる広域組織を立ち上げ、ご要望にお応えできるよう、地元観光施設や体験事業者へ一括した手配・調整・精算までを行っています。</a:t>
              </a:r>
              <a:r>
                <a:rPr lang="ja-JP" altLang="en-US" sz="1200" b="1" kern="100" dirty="0">
                  <a:solidFill>
                    <a:srgbClr val="C00000"/>
                  </a:solidFill>
                  <a:latin typeface="+mn-ea"/>
                  <a:cs typeface="Times New Roman"/>
                </a:rPr>
                <a:t>他県にはない大きな特徴です</a:t>
              </a:r>
              <a:endParaRPr lang="en-US" altLang="ja-JP" sz="1200" b="1" kern="100" dirty="0">
                <a:solidFill>
                  <a:srgbClr val="C00000"/>
                </a:solidFill>
                <a:latin typeface="+mn-ea"/>
                <a:cs typeface="Times New Roman"/>
              </a:endParaRPr>
            </a:p>
          </p:txBody>
        </p:sp>
        <p:sp>
          <p:nvSpPr>
            <p:cNvPr id="48" name="正方形/長方形 47">
              <a:extLst>
                <a:ext uri="{FF2B5EF4-FFF2-40B4-BE49-F238E27FC236}">
                  <a16:creationId xmlns:a16="http://schemas.microsoft.com/office/drawing/2014/main" id="{82001F01-6C83-40E0-8C31-09E95DFB7FF7}"/>
                </a:ext>
              </a:extLst>
            </p:cNvPr>
            <p:cNvSpPr/>
            <p:nvPr/>
          </p:nvSpPr>
          <p:spPr>
            <a:xfrm>
              <a:off x="8648265" y="3009580"/>
              <a:ext cx="181761" cy="148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HGPｺﾞｼｯｸE" panose="020B0900000000000000" pitchFamily="50" charset="-128"/>
              </a:endParaRPr>
            </a:p>
          </p:txBody>
        </p:sp>
      </p:grpSp>
      <p:sp>
        <p:nvSpPr>
          <p:cNvPr id="61" name="Google Shape;117;p15">
            <a:extLst>
              <a:ext uri="{FF2B5EF4-FFF2-40B4-BE49-F238E27FC236}">
                <a16:creationId xmlns:a16="http://schemas.microsoft.com/office/drawing/2014/main" id="{CD52C5DF-8BDF-402A-BAC3-12DD1CEBA20D}"/>
              </a:ext>
            </a:extLst>
          </p:cNvPr>
          <p:cNvSpPr txBox="1">
            <a:spLocks/>
          </p:cNvSpPr>
          <p:nvPr/>
        </p:nvSpPr>
        <p:spPr>
          <a:xfrm>
            <a:off x="8614732" y="6311064"/>
            <a:ext cx="548700" cy="45757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300" b="0" i="0" u="none" strike="noStrike" cap="none">
                <a:solidFill>
                  <a:srgbClr val="FFFFFF"/>
                </a:solidFill>
                <a:latin typeface="Dosis Light"/>
                <a:ea typeface="Dosis Light"/>
                <a:cs typeface="Dosis Light"/>
                <a:sym typeface="Dosis Light"/>
              </a:defRPr>
            </a:lvl1pPr>
            <a:lvl2pPr marR="0" lvl="1" algn="l" rtl="0">
              <a:lnSpc>
                <a:spcPct val="100000"/>
              </a:lnSpc>
              <a:spcBef>
                <a:spcPts val="0"/>
              </a:spcBef>
              <a:spcAft>
                <a:spcPts val="0"/>
              </a:spcAft>
              <a:buClr>
                <a:srgbClr val="000000"/>
              </a:buClr>
              <a:buFont typeface="Arial"/>
              <a:buNone/>
              <a:defRPr sz="1300" b="0" i="0" u="none" strike="noStrike" cap="none">
                <a:solidFill>
                  <a:srgbClr val="FFFFFF"/>
                </a:solidFill>
                <a:latin typeface="Dosis Light"/>
                <a:ea typeface="Dosis Light"/>
                <a:cs typeface="Dosis Light"/>
                <a:sym typeface="Dosis Light"/>
              </a:defRPr>
            </a:lvl2pPr>
            <a:lvl3pPr marR="0" lvl="2" algn="l" rtl="0">
              <a:lnSpc>
                <a:spcPct val="100000"/>
              </a:lnSpc>
              <a:spcBef>
                <a:spcPts val="0"/>
              </a:spcBef>
              <a:spcAft>
                <a:spcPts val="0"/>
              </a:spcAft>
              <a:buClr>
                <a:srgbClr val="000000"/>
              </a:buClr>
              <a:buFont typeface="Arial"/>
              <a:buNone/>
              <a:defRPr sz="1300" b="0" i="0" u="none" strike="noStrike" cap="none">
                <a:solidFill>
                  <a:srgbClr val="FFFFFF"/>
                </a:solidFill>
                <a:latin typeface="Dosis Light"/>
                <a:ea typeface="Dosis Light"/>
                <a:cs typeface="Dosis Light"/>
                <a:sym typeface="Dosis Light"/>
              </a:defRPr>
            </a:lvl3pPr>
            <a:lvl4pPr marR="0" lvl="3" algn="l" rtl="0">
              <a:lnSpc>
                <a:spcPct val="100000"/>
              </a:lnSpc>
              <a:spcBef>
                <a:spcPts val="0"/>
              </a:spcBef>
              <a:spcAft>
                <a:spcPts val="0"/>
              </a:spcAft>
              <a:buClr>
                <a:srgbClr val="000000"/>
              </a:buClr>
              <a:buFont typeface="Arial"/>
              <a:buNone/>
              <a:defRPr sz="1300" b="0" i="0" u="none" strike="noStrike" cap="none">
                <a:solidFill>
                  <a:srgbClr val="FFFFFF"/>
                </a:solidFill>
                <a:latin typeface="Dosis Light"/>
                <a:ea typeface="Dosis Light"/>
                <a:cs typeface="Dosis Light"/>
                <a:sym typeface="Dosis Light"/>
              </a:defRPr>
            </a:lvl4pPr>
            <a:lvl5pPr marR="0" lvl="4" algn="l" rtl="0">
              <a:lnSpc>
                <a:spcPct val="100000"/>
              </a:lnSpc>
              <a:spcBef>
                <a:spcPts val="0"/>
              </a:spcBef>
              <a:spcAft>
                <a:spcPts val="0"/>
              </a:spcAft>
              <a:buClr>
                <a:srgbClr val="000000"/>
              </a:buClr>
              <a:buFont typeface="Arial"/>
              <a:buNone/>
              <a:defRPr sz="1300" b="0" i="0" u="none" strike="noStrike" cap="none">
                <a:solidFill>
                  <a:srgbClr val="FFFFFF"/>
                </a:solidFill>
                <a:latin typeface="Dosis Light"/>
                <a:ea typeface="Dosis Light"/>
                <a:cs typeface="Dosis Light"/>
                <a:sym typeface="Dosis Light"/>
              </a:defRPr>
            </a:lvl5pPr>
            <a:lvl6pPr marR="0" lvl="5" algn="l" rtl="0">
              <a:lnSpc>
                <a:spcPct val="100000"/>
              </a:lnSpc>
              <a:spcBef>
                <a:spcPts val="0"/>
              </a:spcBef>
              <a:spcAft>
                <a:spcPts val="0"/>
              </a:spcAft>
              <a:buClr>
                <a:srgbClr val="000000"/>
              </a:buClr>
              <a:buFont typeface="Arial"/>
              <a:buNone/>
              <a:defRPr sz="1300" b="0" i="0" u="none" strike="noStrike" cap="none">
                <a:solidFill>
                  <a:srgbClr val="FFFFFF"/>
                </a:solidFill>
                <a:latin typeface="Dosis Light"/>
                <a:ea typeface="Dosis Light"/>
                <a:cs typeface="Dosis Light"/>
                <a:sym typeface="Dosis Light"/>
              </a:defRPr>
            </a:lvl6pPr>
            <a:lvl7pPr marR="0" lvl="6" algn="l" rtl="0">
              <a:lnSpc>
                <a:spcPct val="100000"/>
              </a:lnSpc>
              <a:spcBef>
                <a:spcPts val="0"/>
              </a:spcBef>
              <a:spcAft>
                <a:spcPts val="0"/>
              </a:spcAft>
              <a:buClr>
                <a:srgbClr val="000000"/>
              </a:buClr>
              <a:buFont typeface="Arial"/>
              <a:buNone/>
              <a:defRPr sz="1300" b="0" i="0" u="none" strike="noStrike" cap="none">
                <a:solidFill>
                  <a:srgbClr val="FFFFFF"/>
                </a:solidFill>
                <a:latin typeface="Dosis Light"/>
                <a:ea typeface="Dosis Light"/>
                <a:cs typeface="Dosis Light"/>
                <a:sym typeface="Dosis Light"/>
              </a:defRPr>
            </a:lvl7pPr>
            <a:lvl8pPr marR="0" lvl="7" algn="l" rtl="0">
              <a:lnSpc>
                <a:spcPct val="100000"/>
              </a:lnSpc>
              <a:spcBef>
                <a:spcPts val="0"/>
              </a:spcBef>
              <a:spcAft>
                <a:spcPts val="0"/>
              </a:spcAft>
              <a:buClr>
                <a:srgbClr val="000000"/>
              </a:buClr>
              <a:buFont typeface="Arial"/>
              <a:buNone/>
              <a:defRPr sz="1300" b="0" i="0" u="none" strike="noStrike" cap="none">
                <a:solidFill>
                  <a:srgbClr val="FFFFFF"/>
                </a:solidFill>
                <a:latin typeface="Dosis Light"/>
                <a:ea typeface="Dosis Light"/>
                <a:cs typeface="Dosis Light"/>
                <a:sym typeface="Dosis Light"/>
              </a:defRPr>
            </a:lvl8pPr>
            <a:lvl9pPr marR="0" lvl="8" algn="l" rtl="0">
              <a:lnSpc>
                <a:spcPct val="100000"/>
              </a:lnSpc>
              <a:spcBef>
                <a:spcPts val="0"/>
              </a:spcBef>
              <a:spcAft>
                <a:spcPts val="0"/>
              </a:spcAft>
              <a:buClr>
                <a:srgbClr val="000000"/>
              </a:buClr>
              <a:buFont typeface="Arial"/>
              <a:buNone/>
              <a:defRPr sz="1300" b="0" i="0" u="none" strike="noStrike" cap="none">
                <a:solidFill>
                  <a:srgbClr val="FFFFFF"/>
                </a:solidFill>
                <a:latin typeface="Dosis Light"/>
                <a:ea typeface="Dosis Light"/>
                <a:cs typeface="Dosis Light"/>
                <a:sym typeface="Dosis Light"/>
              </a:defRPr>
            </a:lvl9pPr>
          </a:lstStyle>
          <a:p>
            <a:r>
              <a:rPr lang="en-US" altLang="ja-JP" sz="1400" dirty="0">
                <a:solidFill>
                  <a:schemeClr val="tx1"/>
                </a:solidFill>
                <a:latin typeface="+mn-ea"/>
                <a:ea typeface="+mn-ea"/>
                <a:cs typeface="Calibri" panose="020F0502020204030204" pitchFamily="34" charset="0"/>
              </a:rPr>
              <a:t>2</a:t>
            </a:r>
            <a:endParaRPr lang="en" altLang="ja-JP" sz="1400" dirty="0">
              <a:solidFill>
                <a:schemeClr val="tx1"/>
              </a:solidFill>
              <a:latin typeface="+mn-ea"/>
              <a:ea typeface="+mn-ea"/>
              <a:cs typeface="Calibri" panose="020F0502020204030204" pitchFamily="34" charset="0"/>
            </a:endParaRPr>
          </a:p>
        </p:txBody>
      </p:sp>
      <p:sp>
        <p:nvSpPr>
          <p:cNvPr id="63" name="Google Shape;108;p14">
            <a:extLst>
              <a:ext uri="{FF2B5EF4-FFF2-40B4-BE49-F238E27FC236}">
                <a16:creationId xmlns:a16="http://schemas.microsoft.com/office/drawing/2014/main" id="{032193D3-64B9-4A55-B401-2C295CE96CF5}"/>
              </a:ext>
            </a:extLst>
          </p:cNvPr>
          <p:cNvSpPr txBox="1">
            <a:spLocks/>
          </p:cNvSpPr>
          <p:nvPr/>
        </p:nvSpPr>
        <p:spPr>
          <a:xfrm>
            <a:off x="1487829" y="230324"/>
            <a:ext cx="6188318" cy="394664"/>
          </a:xfrm>
          <a:prstGeom prst="rect">
            <a:avLst/>
          </a:prstGeom>
          <a:blipFill>
            <a:blip r:embed="rId3"/>
            <a:tile tx="0" ty="0" sx="100000" sy="100000" flip="none" algn="tl"/>
          </a:blipFill>
          <a:ln>
            <a:noFill/>
          </a:ln>
          <a:scene3d>
            <a:camera prst="orthographicFront"/>
            <a:lightRig rig="threePt" dir="t"/>
          </a:scene3d>
          <a:sp3d>
            <a:bevelT w="88900" h="88900"/>
            <a:bevelB w="114300" prst="artDeco"/>
          </a:sp3d>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1pPr>
            <a:lvl2pPr marR="0" lvl="1"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2pPr>
            <a:lvl3pPr marR="0" lvl="2"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3pPr>
            <a:lvl4pPr marR="0" lvl="3"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4pPr>
            <a:lvl5pPr marR="0" lvl="4"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5pPr>
            <a:lvl6pPr marR="0" lvl="5"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6pPr>
            <a:lvl7pPr marR="0" lvl="6"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7pPr>
            <a:lvl8pPr marR="0" lvl="7"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8pPr>
            <a:lvl9pPr marR="0" lvl="8"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9pPr>
          </a:lstStyle>
          <a:p>
            <a:pPr algn="ctr"/>
            <a:r>
              <a:rPr lang="ja-JP" altLang="en-US" sz="2400" dirty="0">
                <a:solidFill>
                  <a:srgbClr val="000066"/>
                </a:solidFill>
                <a:latin typeface="HGPｺﾞｼｯｸE" panose="020B0900000000000000" pitchFamily="50" charset="-128"/>
                <a:ea typeface="HGPｺﾞｼｯｸE" panose="020B0900000000000000" pitchFamily="50" charset="-128"/>
              </a:rPr>
              <a:t>高知県の受入について（高知県最大の強み）</a:t>
            </a:r>
            <a:endParaRPr lang="ja-JP" altLang="en-US" sz="2400" i="1" dirty="0">
              <a:solidFill>
                <a:srgbClr val="000066"/>
              </a:solidFill>
              <a:latin typeface="HGPｺﾞｼｯｸE" panose="020B0900000000000000" pitchFamily="50" charset="-128"/>
              <a:ea typeface="HGPｺﾞｼｯｸE" panose="020B0900000000000000" pitchFamily="50" charset="-128"/>
            </a:endParaRPr>
          </a:p>
        </p:txBody>
      </p:sp>
      <p:pic>
        <p:nvPicPr>
          <p:cNvPr id="64" name="Picture 4" descr="http://www.pref.kochi.lg.jp/uploaded/image/14468.jpg">
            <a:extLst>
              <a:ext uri="{FF2B5EF4-FFF2-40B4-BE49-F238E27FC236}">
                <a16:creationId xmlns:a16="http://schemas.microsoft.com/office/drawing/2014/main" id="{12B3FEAD-E9DB-4879-B8FD-F204E27B0BB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7829" y="1167376"/>
            <a:ext cx="5601522" cy="3163500"/>
          </a:xfrm>
          <a:prstGeom prst="rect">
            <a:avLst/>
          </a:prstGeom>
          <a:noFill/>
        </p:spPr>
      </p:pic>
      <p:sp>
        <p:nvSpPr>
          <p:cNvPr id="65" name="正方形/長方形 64">
            <a:extLst>
              <a:ext uri="{FF2B5EF4-FFF2-40B4-BE49-F238E27FC236}">
                <a16:creationId xmlns:a16="http://schemas.microsoft.com/office/drawing/2014/main" id="{5F58F918-29EE-4029-898E-14B87DF447D2}"/>
              </a:ext>
            </a:extLst>
          </p:cNvPr>
          <p:cNvSpPr/>
          <p:nvPr/>
        </p:nvSpPr>
        <p:spPr>
          <a:xfrm>
            <a:off x="6355508" y="1287280"/>
            <a:ext cx="2641278" cy="1021477"/>
          </a:xfrm>
          <a:prstGeom prst="rect">
            <a:avLst/>
          </a:prstGeom>
          <a:solidFill>
            <a:srgbClr val="FFFFCC"/>
          </a:solidFill>
          <a:ln w="6350" cap="flat" cmpd="sng" algn="ctr">
            <a:solidFill>
              <a:sysClr val="windowText" lastClr="000000"/>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a:defRPr/>
            </a:pPr>
            <a:r>
              <a:rPr lang="en-US" altLang="ja-JP" sz="900" b="1" kern="100" dirty="0">
                <a:solidFill>
                  <a:srgbClr val="FF0000"/>
                </a:solidFill>
                <a:latin typeface="Century"/>
                <a:ea typeface="UD デジタル 教科書体 NK-B"/>
                <a:cs typeface="Times New Roman"/>
              </a:rPr>
              <a:t>【</a:t>
            </a:r>
            <a:r>
              <a:rPr lang="ja-JP" altLang="en-US" sz="900" b="1" kern="100" dirty="0">
                <a:solidFill>
                  <a:srgbClr val="FF0000"/>
                </a:solidFill>
                <a:latin typeface="Century"/>
                <a:ea typeface="UD デジタル 教科書体 NK-B"/>
                <a:cs typeface="Times New Roman"/>
              </a:rPr>
              <a:t>嶺北エリア／土佐れいほく観光協議会</a:t>
            </a:r>
            <a:r>
              <a:rPr lang="en-US" altLang="ja-JP" sz="900" b="1" kern="100" dirty="0">
                <a:solidFill>
                  <a:srgbClr val="FF0000"/>
                </a:solidFill>
                <a:latin typeface="Century"/>
                <a:ea typeface="UD デジタル 教科書体 NK-B"/>
                <a:cs typeface="Times New Roman"/>
              </a:rPr>
              <a:t>】</a:t>
            </a:r>
          </a:p>
          <a:p>
            <a:pPr>
              <a:defRPr/>
            </a:pPr>
            <a:r>
              <a:rPr lang="ja-JP" altLang="en-US" sz="900" b="1" kern="100" dirty="0">
                <a:latin typeface="Century"/>
                <a:ea typeface="UD デジタル 教科書体 NK-B"/>
                <a:cs typeface="Times New Roman"/>
              </a:rPr>
              <a:t>●プログラム対象市町村</a:t>
            </a:r>
            <a:endParaRPr lang="en-US" altLang="ja-JP" sz="900" b="1" kern="100" dirty="0">
              <a:latin typeface="Century"/>
              <a:ea typeface="UD デジタル 教科書体 NK-B"/>
              <a:cs typeface="Times New Roman"/>
            </a:endParaRPr>
          </a:p>
          <a:p>
            <a:pPr>
              <a:defRPr/>
            </a:pPr>
            <a:r>
              <a:rPr lang="ja-JP" altLang="en-US" sz="900" b="1" kern="100" dirty="0">
                <a:latin typeface="Century"/>
                <a:ea typeface="UD デジタル 教科書体 NK-B"/>
                <a:cs typeface="Times New Roman"/>
              </a:rPr>
              <a:t>　　</a:t>
            </a:r>
            <a:r>
              <a:rPr kumimoji="1" lang="ja-JP" altLang="en-US" sz="900" b="1" dirty="0">
                <a:latin typeface="UD デジタル 教科書体 NK-B" panose="02020700000000000000" pitchFamily="18" charset="-128"/>
                <a:ea typeface="UD デジタル 教科書体 NK-B" panose="02020700000000000000" pitchFamily="18" charset="-128"/>
              </a:rPr>
              <a:t>大豊町　土佐町　本山町　大川村</a:t>
            </a:r>
            <a:endParaRPr kumimoji="1" lang="en-US" altLang="ja-JP" sz="900" b="1" dirty="0">
              <a:latin typeface="UD デジタル 教科書体 NK-B" panose="02020700000000000000" pitchFamily="18" charset="-128"/>
              <a:ea typeface="UD デジタル 教科書体 NK-B" panose="02020700000000000000" pitchFamily="18" charset="-128"/>
            </a:endParaRPr>
          </a:p>
          <a:p>
            <a:pPr>
              <a:defRPr/>
            </a:pPr>
            <a:endParaRPr kumimoji="1" lang="en-US" altLang="ja-JP" sz="900" b="1" kern="100" dirty="0">
              <a:latin typeface="UD デジタル 教科書体 NK-B" panose="02020700000000000000" pitchFamily="18" charset="-128"/>
              <a:ea typeface="UD デジタル 教科書体 NK-B" panose="02020700000000000000" pitchFamily="18" charset="-128"/>
              <a:cs typeface="Times New Roman"/>
            </a:endParaRPr>
          </a:p>
          <a:p>
            <a:pPr>
              <a:defRPr/>
            </a:pPr>
            <a:r>
              <a:rPr kumimoji="1" lang="en-US" altLang="ja-JP" sz="900" b="1" kern="100" dirty="0">
                <a:solidFill>
                  <a:srgbClr val="FF0000"/>
                </a:solidFill>
                <a:latin typeface="UD デジタル 教科書体 NK-B" panose="02020700000000000000" pitchFamily="18" charset="-128"/>
                <a:ea typeface="UD デジタル 教科書体 NK-B" panose="02020700000000000000" pitchFamily="18" charset="-128"/>
                <a:cs typeface="Times New Roman"/>
              </a:rPr>
              <a:t>【</a:t>
            </a:r>
            <a:r>
              <a:rPr kumimoji="1" lang="ja-JP" altLang="en-US" sz="900" b="1" kern="100" dirty="0">
                <a:solidFill>
                  <a:srgbClr val="FF0000"/>
                </a:solidFill>
                <a:latin typeface="UD デジタル 教科書体 NK-B" panose="02020700000000000000" pitchFamily="18" charset="-128"/>
                <a:ea typeface="UD デジタル 教科書体 NK-B" panose="02020700000000000000" pitchFamily="18" charset="-128"/>
                <a:cs typeface="Times New Roman"/>
              </a:rPr>
              <a:t>物部川エリア／物部川</a:t>
            </a:r>
            <a:r>
              <a:rPr kumimoji="1" lang="en-US" altLang="ja-JP" sz="900" b="1" kern="100" dirty="0">
                <a:solidFill>
                  <a:srgbClr val="FF0000"/>
                </a:solidFill>
                <a:latin typeface="UD デジタル 教科書体 NK-B" panose="02020700000000000000" pitchFamily="18" charset="-128"/>
                <a:ea typeface="UD デジタル 教科書体 NK-B" panose="02020700000000000000" pitchFamily="18" charset="-128"/>
                <a:cs typeface="Times New Roman"/>
              </a:rPr>
              <a:t>DMO</a:t>
            </a:r>
            <a:r>
              <a:rPr kumimoji="1" lang="ja-JP" altLang="en-US" sz="900" b="1" kern="100" dirty="0">
                <a:solidFill>
                  <a:srgbClr val="FF0000"/>
                </a:solidFill>
                <a:latin typeface="UD デジタル 教科書体 NK-B" panose="02020700000000000000" pitchFamily="18" charset="-128"/>
                <a:ea typeface="UD デジタル 教科書体 NK-B" panose="02020700000000000000" pitchFamily="18" charset="-128"/>
                <a:cs typeface="Times New Roman"/>
              </a:rPr>
              <a:t>協議会</a:t>
            </a:r>
            <a:r>
              <a:rPr kumimoji="1" lang="en-US" altLang="ja-JP" sz="900" b="1" kern="100" dirty="0">
                <a:solidFill>
                  <a:srgbClr val="FF0000"/>
                </a:solidFill>
                <a:latin typeface="UD デジタル 教科書体 NK-B" panose="02020700000000000000" pitchFamily="18" charset="-128"/>
                <a:ea typeface="UD デジタル 教科書体 NK-B" panose="02020700000000000000" pitchFamily="18" charset="-128"/>
                <a:cs typeface="Times New Roman"/>
              </a:rPr>
              <a:t>】</a:t>
            </a:r>
          </a:p>
          <a:p>
            <a:pPr>
              <a:defRPr/>
            </a:pPr>
            <a:r>
              <a:rPr lang="ja-JP" altLang="en-US" sz="900" kern="100" dirty="0">
                <a:latin typeface="Century"/>
                <a:ea typeface="UD デジタル 教科書体 NK-B"/>
                <a:cs typeface="Times New Roman"/>
              </a:rPr>
              <a:t>●プログラム対象市町村</a:t>
            </a:r>
            <a:endParaRPr lang="en-US" altLang="ja-JP" sz="900" kern="100" dirty="0">
              <a:latin typeface="Century"/>
              <a:ea typeface="UD デジタル 教科書体 NK-B"/>
              <a:cs typeface="Times New Roman"/>
            </a:endParaRPr>
          </a:p>
          <a:p>
            <a:pPr>
              <a:defRPr/>
            </a:pPr>
            <a:r>
              <a:rPr lang="ja-JP" altLang="en-US" sz="900" kern="100" dirty="0">
                <a:latin typeface="Century"/>
                <a:ea typeface="UD デジタル 教科書体 NK-B"/>
                <a:cs typeface="Times New Roman"/>
              </a:rPr>
              <a:t>　　南国市　香南市　香美市</a:t>
            </a:r>
            <a:endParaRPr lang="en-US" altLang="ja-JP" sz="900" kern="100" dirty="0">
              <a:latin typeface="Century"/>
              <a:ea typeface="UD デジタル 教科書体 NK-B"/>
              <a:cs typeface="Times New Roman"/>
            </a:endParaRPr>
          </a:p>
        </p:txBody>
      </p:sp>
      <p:sp>
        <p:nvSpPr>
          <p:cNvPr id="69" name="正方形/長方形 68">
            <a:extLst>
              <a:ext uri="{FF2B5EF4-FFF2-40B4-BE49-F238E27FC236}">
                <a16:creationId xmlns:a16="http://schemas.microsoft.com/office/drawing/2014/main" id="{B1C6CC7F-47DD-412F-A4B5-0EB5326F20EE}"/>
              </a:ext>
            </a:extLst>
          </p:cNvPr>
          <p:cNvSpPr/>
          <p:nvPr/>
        </p:nvSpPr>
        <p:spPr>
          <a:xfrm>
            <a:off x="6417960" y="3101380"/>
            <a:ext cx="2471123" cy="815799"/>
          </a:xfrm>
          <a:prstGeom prst="rect">
            <a:avLst/>
          </a:prstGeom>
          <a:solidFill>
            <a:srgbClr val="FFFFCC"/>
          </a:solidFill>
          <a:ln w="6350" cap="flat" cmpd="sng" algn="ctr">
            <a:solidFill>
              <a:sysClr val="windowText" lastClr="000000"/>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a:defRPr/>
            </a:pPr>
            <a:endParaRPr lang="en-US" altLang="ja-JP" sz="900" b="1" kern="100" dirty="0">
              <a:latin typeface="Century"/>
              <a:ea typeface="UD デジタル 教科書体 NK-B"/>
              <a:cs typeface="Times New Roman"/>
            </a:endParaRPr>
          </a:p>
          <a:p>
            <a:pPr>
              <a:defRPr/>
            </a:pPr>
            <a:endParaRPr lang="en-US" altLang="ja-JP" sz="900" b="1" kern="100" dirty="0">
              <a:latin typeface="Century"/>
              <a:ea typeface="UD デジタル 教科書体 NK-B"/>
              <a:cs typeface="Times New Roman"/>
            </a:endParaRPr>
          </a:p>
          <a:p>
            <a:pPr>
              <a:defRPr/>
            </a:pPr>
            <a:r>
              <a:rPr lang="en-US" altLang="ja-JP" sz="900" b="1" kern="100" dirty="0">
                <a:solidFill>
                  <a:srgbClr val="FF0000"/>
                </a:solidFill>
                <a:latin typeface="Century"/>
                <a:ea typeface="UD デジタル 教科書体 NK-B"/>
                <a:cs typeface="Times New Roman"/>
              </a:rPr>
              <a:t>【</a:t>
            </a:r>
            <a:r>
              <a:rPr lang="ja-JP" altLang="en-US" sz="900" b="1" kern="100" dirty="0">
                <a:solidFill>
                  <a:srgbClr val="FF0000"/>
                </a:solidFill>
                <a:latin typeface="Century"/>
                <a:ea typeface="UD デジタル 教科書体 NK-B"/>
                <a:cs typeface="Times New Roman"/>
              </a:rPr>
              <a:t>安芸・室戸エリア／高知県東部観光協議会</a:t>
            </a:r>
            <a:r>
              <a:rPr lang="en-US" altLang="ja-JP" sz="900" b="1" kern="100" dirty="0">
                <a:solidFill>
                  <a:srgbClr val="FF0000"/>
                </a:solidFill>
                <a:latin typeface="Century"/>
                <a:ea typeface="UD デジタル 教科書体 NK-B"/>
                <a:cs typeface="Times New Roman"/>
              </a:rPr>
              <a:t>】</a:t>
            </a:r>
            <a:endParaRPr lang="en-US" altLang="ja-JP" sz="900" b="1" kern="100" dirty="0">
              <a:solidFill>
                <a:srgbClr val="FF0000"/>
              </a:solidFill>
              <a:latin typeface="UD デジタル 教科書体 NK-B" panose="02020700000000000000" pitchFamily="18" charset="-128"/>
              <a:ea typeface="UD デジタル 教科書体 NK-B" panose="02020700000000000000" pitchFamily="18" charset="-128"/>
              <a:cs typeface="Times New Roman"/>
            </a:endParaRPr>
          </a:p>
          <a:p>
            <a:pPr>
              <a:defRPr/>
            </a:pPr>
            <a:r>
              <a:rPr lang="ja-JP" altLang="en-US" sz="900" b="1" kern="100" dirty="0">
                <a:latin typeface="UD デジタル 教科書体 NK-B" panose="02020700000000000000" pitchFamily="18" charset="-128"/>
                <a:ea typeface="UD デジタル 教科書体 NK-B" panose="02020700000000000000" pitchFamily="18" charset="-128"/>
                <a:cs typeface="Times New Roman"/>
              </a:rPr>
              <a:t>●プログラム対象市町村</a:t>
            </a:r>
            <a:endParaRPr lang="en-US" altLang="ja-JP" sz="900" b="1" kern="100" dirty="0">
              <a:latin typeface="UD デジタル 教科書体 NK-B" panose="02020700000000000000" pitchFamily="18" charset="-128"/>
              <a:ea typeface="UD デジタル 教科書体 NK-B" panose="02020700000000000000" pitchFamily="18" charset="-128"/>
              <a:cs typeface="Times New Roman"/>
            </a:endParaRPr>
          </a:p>
          <a:p>
            <a:pPr>
              <a:defRPr/>
            </a:pPr>
            <a:r>
              <a:rPr lang="ja-JP" altLang="en-US" sz="900" b="1" kern="100" dirty="0">
                <a:latin typeface="UD デジタル 教科書体 NK-B" panose="02020700000000000000" pitchFamily="18" charset="-128"/>
                <a:ea typeface="UD デジタル 教科書体 NK-B" panose="02020700000000000000" pitchFamily="18" charset="-128"/>
                <a:cs typeface="Times New Roman"/>
              </a:rPr>
              <a:t>　　</a:t>
            </a:r>
            <a:r>
              <a:rPr kumimoji="1" lang="ja-JP" altLang="en-US" sz="900" b="1" dirty="0">
                <a:latin typeface="UD デジタル 教科書体 NK-B" panose="02020700000000000000" pitchFamily="18" charset="-128"/>
                <a:ea typeface="UD デジタル 教科書体 NK-B" panose="02020700000000000000" pitchFamily="18" charset="-128"/>
              </a:rPr>
              <a:t>安芸市　室戸市　東洋町　奈半利町　田野町</a:t>
            </a:r>
            <a:endParaRPr kumimoji="1" lang="en-US" altLang="ja-JP" sz="900" b="1" dirty="0">
              <a:latin typeface="UD デジタル 教科書体 NK-B" panose="02020700000000000000" pitchFamily="18" charset="-128"/>
              <a:ea typeface="UD デジタル 教科書体 NK-B" panose="02020700000000000000" pitchFamily="18" charset="-128"/>
            </a:endParaRPr>
          </a:p>
          <a:p>
            <a:pPr>
              <a:defRPr/>
            </a:pPr>
            <a:r>
              <a:rPr kumimoji="1" lang="ja-JP" altLang="en-US" sz="900" b="1" dirty="0">
                <a:latin typeface="UD デジタル 教科書体 NK-B" panose="02020700000000000000" pitchFamily="18" charset="-128"/>
                <a:ea typeface="UD デジタル 教科書体 NK-B" panose="02020700000000000000" pitchFamily="18" charset="-128"/>
              </a:rPr>
              <a:t>　　安田町　芸西村　北川村　馬路村</a:t>
            </a:r>
            <a:endParaRPr kumimoji="1" lang="en-US" altLang="ja-JP" sz="900" b="1" dirty="0">
              <a:latin typeface="UD デジタル 教科書体 NK-B" panose="02020700000000000000" pitchFamily="18" charset="-128"/>
              <a:ea typeface="UD デジタル 教科書体 NK-B" panose="02020700000000000000" pitchFamily="18" charset="-128"/>
            </a:endParaRPr>
          </a:p>
          <a:p>
            <a:pPr>
              <a:defRPr/>
            </a:pPr>
            <a:endParaRPr lang="en-US" altLang="ja-JP" sz="900" kern="100" dirty="0">
              <a:latin typeface="UD デジタル 教科書体 NK-B" panose="02020700000000000000" pitchFamily="18" charset="-128"/>
              <a:ea typeface="UD デジタル 教科書体 NK-B" panose="02020700000000000000" pitchFamily="18" charset="-128"/>
              <a:cs typeface="Times New Roman"/>
            </a:endParaRPr>
          </a:p>
        </p:txBody>
      </p:sp>
      <p:sp>
        <p:nvSpPr>
          <p:cNvPr id="70" name="正方形/長方形 69">
            <a:extLst>
              <a:ext uri="{FF2B5EF4-FFF2-40B4-BE49-F238E27FC236}">
                <a16:creationId xmlns:a16="http://schemas.microsoft.com/office/drawing/2014/main" id="{93028C25-DE01-4C2B-BA17-B7F91A00552C}"/>
              </a:ext>
            </a:extLst>
          </p:cNvPr>
          <p:cNvSpPr/>
          <p:nvPr/>
        </p:nvSpPr>
        <p:spPr>
          <a:xfrm>
            <a:off x="2973908" y="3697047"/>
            <a:ext cx="3040653" cy="482505"/>
          </a:xfrm>
          <a:prstGeom prst="rect">
            <a:avLst/>
          </a:prstGeom>
          <a:solidFill>
            <a:srgbClr val="FFFFCC"/>
          </a:solidFill>
          <a:ln w="6350" cap="flat" cmpd="sng" algn="ctr">
            <a:solidFill>
              <a:sysClr val="windowText" lastClr="000000"/>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a:defRPr/>
            </a:pPr>
            <a:r>
              <a:rPr lang="en-US" altLang="ja-JP" sz="900" b="1" kern="100" dirty="0">
                <a:solidFill>
                  <a:srgbClr val="FF0000"/>
                </a:solidFill>
                <a:latin typeface="Century"/>
                <a:ea typeface="UD デジタル 教科書体 NK-B"/>
                <a:cs typeface="Times New Roman"/>
              </a:rPr>
              <a:t>【</a:t>
            </a:r>
            <a:r>
              <a:rPr lang="ja-JP" altLang="en-US" sz="900" b="1" kern="100" dirty="0">
                <a:solidFill>
                  <a:srgbClr val="FF0000"/>
                </a:solidFill>
                <a:latin typeface="Century"/>
                <a:ea typeface="UD デジタル 教科書体 NK-B"/>
                <a:cs typeface="Times New Roman"/>
              </a:rPr>
              <a:t>四万十・足摺エリア／幡多（はた）広域観光協議会</a:t>
            </a:r>
            <a:r>
              <a:rPr lang="en-US" altLang="ja-JP" sz="900" b="1" kern="100" dirty="0">
                <a:solidFill>
                  <a:srgbClr val="FF0000"/>
                </a:solidFill>
                <a:latin typeface="Century"/>
                <a:ea typeface="UD デジタル 教科書体 NK-B"/>
                <a:cs typeface="Times New Roman"/>
              </a:rPr>
              <a:t>】</a:t>
            </a:r>
          </a:p>
          <a:p>
            <a:pPr>
              <a:defRPr/>
            </a:pPr>
            <a:r>
              <a:rPr lang="ja-JP" altLang="en-US" sz="900" b="1" kern="100" dirty="0">
                <a:latin typeface="Century"/>
                <a:ea typeface="UD デジタル 教科書体 NK-B"/>
                <a:cs typeface="Times New Roman"/>
              </a:rPr>
              <a:t>●プログラム対象市町村</a:t>
            </a:r>
            <a:endParaRPr lang="en-US" altLang="ja-JP" sz="900" b="1" kern="100" dirty="0">
              <a:latin typeface="Century"/>
              <a:ea typeface="UD デジタル 教科書体 NK-B"/>
              <a:cs typeface="Times New Roman"/>
            </a:endParaRPr>
          </a:p>
          <a:p>
            <a:pPr>
              <a:defRPr/>
            </a:pPr>
            <a:r>
              <a:rPr lang="ja-JP" altLang="en-US" sz="900" b="1" kern="100" dirty="0">
                <a:latin typeface="Century"/>
                <a:ea typeface="UD デジタル 教科書体 NK-B"/>
                <a:cs typeface="Times New Roman"/>
              </a:rPr>
              <a:t>　　</a:t>
            </a:r>
            <a:r>
              <a:rPr kumimoji="1" lang="ja-JP" altLang="en-US" sz="900" b="1" dirty="0">
                <a:latin typeface="UD デジタル 教科書体 NK-B" panose="02020700000000000000" pitchFamily="18" charset="-128"/>
                <a:ea typeface="UD デジタル 教科書体 NK-B" panose="02020700000000000000" pitchFamily="18" charset="-128"/>
              </a:rPr>
              <a:t>四万十市　黒潮町　三原村　宿毛市　大月町　土佐清水市</a:t>
            </a:r>
            <a:endParaRPr lang="ja-JP" altLang="en-US" sz="900" kern="100" dirty="0">
              <a:latin typeface="Century"/>
              <a:ea typeface="ＭＳ 明朝"/>
              <a:cs typeface="Times New Roman"/>
            </a:endParaRPr>
          </a:p>
        </p:txBody>
      </p:sp>
      <p:sp>
        <p:nvSpPr>
          <p:cNvPr id="71" name="正方形/長方形 70">
            <a:extLst>
              <a:ext uri="{FF2B5EF4-FFF2-40B4-BE49-F238E27FC236}">
                <a16:creationId xmlns:a16="http://schemas.microsoft.com/office/drawing/2014/main" id="{748468B5-C045-4CC3-B30A-F91099D0574B}"/>
              </a:ext>
            </a:extLst>
          </p:cNvPr>
          <p:cNvSpPr/>
          <p:nvPr/>
        </p:nvSpPr>
        <p:spPr>
          <a:xfrm>
            <a:off x="341145" y="1222020"/>
            <a:ext cx="2895488" cy="1215092"/>
          </a:xfrm>
          <a:prstGeom prst="rect">
            <a:avLst/>
          </a:prstGeom>
          <a:solidFill>
            <a:srgbClr val="FFFFCC"/>
          </a:solidFill>
          <a:ln w="6350" cap="flat" cmpd="sng" algn="ctr">
            <a:solidFill>
              <a:sysClr val="windowText" lastClr="000000"/>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a:defRPr/>
            </a:pPr>
            <a:r>
              <a:rPr lang="en-US" altLang="ja-JP" sz="900" b="1" kern="100" dirty="0">
                <a:solidFill>
                  <a:srgbClr val="FF0000"/>
                </a:solidFill>
                <a:latin typeface="Century"/>
                <a:ea typeface="UD デジタル 教科書体 NK-B"/>
                <a:cs typeface="Times New Roman"/>
              </a:rPr>
              <a:t>【</a:t>
            </a:r>
            <a:r>
              <a:rPr lang="ja-JP" altLang="en-US" sz="900" b="1" kern="100" dirty="0">
                <a:solidFill>
                  <a:srgbClr val="FF0000"/>
                </a:solidFill>
                <a:latin typeface="Century"/>
                <a:ea typeface="UD デジタル 教科書体 NK-B"/>
                <a:cs typeface="Times New Roman"/>
              </a:rPr>
              <a:t>仁淀川エリア／仁淀ブルー観光協議会</a:t>
            </a:r>
            <a:r>
              <a:rPr lang="en-US" altLang="ja-JP" sz="900" b="1" kern="100" dirty="0">
                <a:solidFill>
                  <a:srgbClr val="FF0000"/>
                </a:solidFill>
                <a:latin typeface="Century"/>
                <a:ea typeface="UD デジタル 教科書体 NK-B"/>
                <a:cs typeface="Times New Roman"/>
              </a:rPr>
              <a:t>】</a:t>
            </a:r>
          </a:p>
          <a:p>
            <a:pPr>
              <a:defRPr/>
            </a:pPr>
            <a:r>
              <a:rPr lang="ja-JP" altLang="en-US" sz="900" b="1" kern="100" dirty="0">
                <a:latin typeface="Century"/>
                <a:ea typeface="UD デジタル 教科書体 NK-B"/>
                <a:cs typeface="Times New Roman"/>
              </a:rPr>
              <a:t>●プログラム対象市町村</a:t>
            </a:r>
            <a:endParaRPr lang="en-US" altLang="ja-JP" sz="900" b="1" kern="100" dirty="0">
              <a:latin typeface="Century"/>
              <a:ea typeface="UD デジタル 教科書体 NK-B"/>
              <a:cs typeface="Times New Roman"/>
            </a:endParaRPr>
          </a:p>
          <a:p>
            <a:pPr>
              <a:defRPr/>
            </a:pPr>
            <a:r>
              <a:rPr lang="ja-JP" altLang="en-US" sz="900" b="1" kern="100" dirty="0">
                <a:latin typeface="Century"/>
                <a:ea typeface="UD デジタル 教科書体 NK-B"/>
                <a:cs typeface="Times New Roman"/>
              </a:rPr>
              <a:t>　　土佐市　いの町　仁淀川町　佐川町　越知町　日高村</a:t>
            </a:r>
            <a:endParaRPr lang="en-US" altLang="ja-JP" sz="900" b="1" kern="100" dirty="0">
              <a:latin typeface="Century"/>
              <a:ea typeface="UD デジタル 教科書体 NK-B"/>
              <a:cs typeface="Times New Roman"/>
            </a:endParaRPr>
          </a:p>
          <a:p>
            <a:pPr>
              <a:defRPr/>
            </a:pPr>
            <a:endParaRPr lang="en-US" altLang="ja-JP" sz="900" b="1" kern="100" dirty="0">
              <a:latin typeface="Century"/>
              <a:ea typeface="UD デジタル 教科書体 NK-B"/>
              <a:cs typeface="Times New Roman"/>
            </a:endParaRPr>
          </a:p>
          <a:p>
            <a:pPr>
              <a:defRPr/>
            </a:pPr>
            <a:r>
              <a:rPr lang="en-US" altLang="ja-JP" sz="900" b="1" kern="100" dirty="0">
                <a:solidFill>
                  <a:srgbClr val="FF0000"/>
                </a:solidFill>
                <a:latin typeface="Century"/>
                <a:ea typeface="UD デジタル 教科書体 NK-B"/>
                <a:cs typeface="Times New Roman"/>
              </a:rPr>
              <a:t>【</a:t>
            </a:r>
            <a:r>
              <a:rPr lang="ja-JP" altLang="en-US" sz="900" b="1" kern="100" dirty="0">
                <a:solidFill>
                  <a:srgbClr val="FF0000"/>
                </a:solidFill>
                <a:latin typeface="Century"/>
                <a:ea typeface="UD デジタル 教科書体 NK-B"/>
                <a:cs typeface="Times New Roman"/>
              </a:rPr>
              <a:t>奥四万十エリア／奥四万十高知</a:t>
            </a:r>
            <a:r>
              <a:rPr lang="en-US" altLang="ja-JP" sz="900" b="1" kern="100" dirty="0">
                <a:solidFill>
                  <a:srgbClr val="FF0000"/>
                </a:solidFill>
                <a:latin typeface="Century"/>
                <a:ea typeface="UD デジタル 教科書体 NK-B"/>
                <a:cs typeface="Times New Roman"/>
              </a:rPr>
              <a:t>】</a:t>
            </a:r>
            <a:endParaRPr lang="en-US" altLang="ja-JP" sz="900" b="1" kern="100" dirty="0">
              <a:solidFill>
                <a:srgbClr val="FF0000"/>
              </a:solidFill>
              <a:latin typeface="UD デジタル 教科書体 NK-B" panose="02020700000000000000" pitchFamily="18" charset="-128"/>
              <a:ea typeface="UD デジタル 教科書体 NK-B" panose="02020700000000000000" pitchFamily="18" charset="-128"/>
              <a:cs typeface="Times New Roman"/>
            </a:endParaRPr>
          </a:p>
          <a:p>
            <a:pPr>
              <a:defRPr/>
            </a:pPr>
            <a:r>
              <a:rPr lang="ja-JP" altLang="en-US" sz="900" b="1" kern="100" dirty="0">
                <a:latin typeface="UD デジタル 教科書体 NK-B" panose="02020700000000000000" pitchFamily="18" charset="-128"/>
                <a:ea typeface="UD デジタル 教科書体 NK-B" panose="02020700000000000000" pitchFamily="18" charset="-128"/>
                <a:cs typeface="Times New Roman"/>
              </a:rPr>
              <a:t>●プログラム対象市町村</a:t>
            </a:r>
            <a:endParaRPr lang="en-US" altLang="ja-JP" sz="900" b="1" kern="100" dirty="0">
              <a:latin typeface="UD デジタル 教科書体 NK-B" panose="02020700000000000000" pitchFamily="18" charset="-128"/>
              <a:ea typeface="UD デジタル 教科書体 NK-B" panose="02020700000000000000" pitchFamily="18" charset="-128"/>
              <a:cs typeface="Times New Roman"/>
            </a:endParaRPr>
          </a:p>
          <a:p>
            <a:pPr>
              <a:defRPr/>
            </a:pPr>
            <a:r>
              <a:rPr lang="ja-JP" altLang="en-US" sz="900" b="1" kern="100" dirty="0">
                <a:latin typeface="UD デジタル 教科書体 NK-B" panose="02020700000000000000" pitchFamily="18" charset="-128"/>
                <a:ea typeface="UD デジタル 教科書体 NK-B" panose="02020700000000000000" pitchFamily="18" charset="-128"/>
                <a:cs typeface="Times New Roman"/>
              </a:rPr>
              <a:t>　　</a:t>
            </a:r>
            <a:r>
              <a:rPr kumimoji="1" lang="ja-JP" altLang="en-US" sz="900" b="1" dirty="0">
                <a:latin typeface="UD デジタル 教科書体 NK-B" panose="02020700000000000000" pitchFamily="18" charset="-128"/>
                <a:ea typeface="UD デジタル 教科書体 NK-B" panose="02020700000000000000" pitchFamily="18" charset="-128"/>
              </a:rPr>
              <a:t>須崎市　津野町　梼原町　中土佐町　　四万十町</a:t>
            </a:r>
            <a:endParaRPr lang="ja-JP" altLang="en-US" sz="900" kern="100" dirty="0">
              <a:solidFill>
                <a:sysClr val="window" lastClr="FFFFFF"/>
              </a:solidFill>
              <a:latin typeface="UD デジタル 教科書体 NK-B" panose="02020700000000000000" pitchFamily="18" charset="-128"/>
              <a:ea typeface="UD デジタル 教科書体 NK-B" panose="02020700000000000000" pitchFamily="18" charset="-128"/>
              <a:cs typeface="Times New Roman"/>
            </a:endParaRPr>
          </a:p>
        </p:txBody>
      </p:sp>
      <p:sp>
        <p:nvSpPr>
          <p:cNvPr id="72" name="テキスト ボックス 3">
            <a:extLst>
              <a:ext uri="{FF2B5EF4-FFF2-40B4-BE49-F238E27FC236}">
                <a16:creationId xmlns:a16="http://schemas.microsoft.com/office/drawing/2014/main" id="{E604BCA8-1269-4650-A414-4FFA64138D9E}"/>
              </a:ext>
            </a:extLst>
          </p:cNvPr>
          <p:cNvSpPr txBox="1"/>
          <p:nvPr/>
        </p:nvSpPr>
        <p:spPr>
          <a:xfrm>
            <a:off x="1943450" y="3425412"/>
            <a:ext cx="1104554" cy="207780"/>
          </a:xfrm>
          <a:prstGeom prst="rect">
            <a:avLst/>
          </a:prstGeom>
          <a:solidFill>
            <a:schemeClr val="lt1"/>
          </a:solidFill>
          <a:ln w="28575" cmpd="sng">
            <a:solidFill>
              <a:schemeClr val="accent2">
                <a:lumMod val="75000"/>
              </a:schemeClr>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900" dirty="0">
                <a:ea typeface="HGPｺﾞｼｯｸE" panose="020B0900000000000000" pitchFamily="50" charset="-128"/>
              </a:rPr>
              <a:t>四万十・足摺エリア</a:t>
            </a:r>
          </a:p>
        </p:txBody>
      </p:sp>
      <p:sp>
        <p:nvSpPr>
          <p:cNvPr id="73" name="テキスト ボックス 3">
            <a:extLst>
              <a:ext uri="{FF2B5EF4-FFF2-40B4-BE49-F238E27FC236}">
                <a16:creationId xmlns:a16="http://schemas.microsoft.com/office/drawing/2014/main" id="{B7A98D15-0322-4321-A16D-BF8922C34948}"/>
              </a:ext>
            </a:extLst>
          </p:cNvPr>
          <p:cNvSpPr txBox="1"/>
          <p:nvPr/>
        </p:nvSpPr>
        <p:spPr>
          <a:xfrm>
            <a:off x="2554067" y="2599610"/>
            <a:ext cx="1086524" cy="215970"/>
          </a:xfrm>
          <a:prstGeom prst="rect">
            <a:avLst/>
          </a:prstGeom>
          <a:solidFill>
            <a:schemeClr val="lt1"/>
          </a:solidFill>
          <a:ln w="28575" cmpd="sng">
            <a:solidFill>
              <a:schemeClr val="accent2">
                <a:lumMod val="75000"/>
              </a:schemeClr>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900" dirty="0">
                <a:ea typeface="HGPｺﾞｼｯｸE" panose="020B0900000000000000" pitchFamily="50" charset="-128"/>
              </a:rPr>
              <a:t>奥四万十エリア</a:t>
            </a:r>
          </a:p>
        </p:txBody>
      </p:sp>
      <p:sp>
        <p:nvSpPr>
          <p:cNvPr id="74" name="テキスト ボックス 3">
            <a:extLst>
              <a:ext uri="{FF2B5EF4-FFF2-40B4-BE49-F238E27FC236}">
                <a16:creationId xmlns:a16="http://schemas.microsoft.com/office/drawing/2014/main" id="{B203977E-A3CA-4AC9-8972-8712E620CD5E}"/>
              </a:ext>
            </a:extLst>
          </p:cNvPr>
          <p:cNvSpPr txBox="1"/>
          <p:nvPr/>
        </p:nvSpPr>
        <p:spPr>
          <a:xfrm>
            <a:off x="3302726" y="1863376"/>
            <a:ext cx="878601" cy="225534"/>
          </a:xfrm>
          <a:prstGeom prst="rect">
            <a:avLst/>
          </a:prstGeom>
          <a:solidFill>
            <a:schemeClr val="lt1"/>
          </a:solidFill>
          <a:ln w="28575" cmpd="sng">
            <a:solidFill>
              <a:schemeClr val="accent2">
                <a:lumMod val="75000"/>
              </a:schemeClr>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900" dirty="0">
                <a:ea typeface="HGPｺﾞｼｯｸE" panose="020B0900000000000000" pitchFamily="50" charset="-128"/>
              </a:rPr>
              <a:t>仁淀川エリア</a:t>
            </a:r>
          </a:p>
        </p:txBody>
      </p:sp>
      <p:sp>
        <p:nvSpPr>
          <p:cNvPr id="75" name="テキスト ボックス 3">
            <a:extLst>
              <a:ext uri="{FF2B5EF4-FFF2-40B4-BE49-F238E27FC236}">
                <a16:creationId xmlns:a16="http://schemas.microsoft.com/office/drawing/2014/main" id="{AF0D00D7-0BB8-4902-9F2A-B929E50FBCE7}"/>
              </a:ext>
            </a:extLst>
          </p:cNvPr>
          <p:cNvSpPr txBox="1"/>
          <p:nvPr/>
        </p:nvSpPr>
        <p:spPr>
          <a:xfrm>
            <a:off x="4460808" y="1416327"/>
            <a:ext cx="929432" cy="240367"/>
          </a:xfrm>
          <a:prstGeom prst="rect">
            <a:avLst/>
          </a:prstGeom>
          <a:solidFill>
            <a:schemeClr val="lt1"/>
          </a:solidFill>
          <a:ln w="28575" cmpd="sng">
            <a:solidFill>
              <a:schemeClr val="accent2">
                <a:lumMod val="75000"/>
              </a:schemeClr>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900" dirty="0">
                <a:ea typeface="HGPｺﾞｼｯｸE" panose="020B0900000000000000" pitchFamily="50" charset="-128"/>
              </a:rPr>
              <a:t>嶺北エリア</a:t>
            </a:r>
          </a:p>
        </p:txBody>
      </p:sp>
      <p:sp>
        <p:nvSpPr>
          <p:cNvPr id="76" name="テキスト ボックス 3">
            <a:extLst>
              <a:ext uri="{FF2B5EF4-FFF2-40B4-BE49-F238E27FC236}">
                <a16:creationId xmlns:a16="http://schemas.microsoft.com/office/drawing/2014/main" id="{FC9835DA-1553-43D4-A7DD-FB873DE2FAEC}"/>
              </a:ext>
            </a:extLst>
          </p:cNvPr>
          <p:cNvSpPr txBox="1"/>
          <p:nvPr/>
        </p:nvSpPr>
        <p:spPr>
          <a:xfrm>
            <a:off x="4990182" y="1751014"/>
            <a:ext cx="974269" cy="240367"/>
          </a:xfrm>
          <a:prstGeom prst="rect">
            <a:avLst/>
          </a:prstGeom>
          <a:solidFill>
            <a:schemeClr val="lt1"/>
          </a:solidFill>
          <a:ln w="28575" cmpd="sng">
            <a:solidFill>
              <a:schemeClr val="accent2">
                <a:lumMod val="75000"/>
              </a:schemeClr>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900" dirty="0">
                <a:ea typeface="HGPｺﾞｼｯｸE" panose="020B0900000000000000" pitchFamily="50" charset="-128"/>
              </a:rPr>
              <a:t>物部川エリア</a:t>
            </a:r>
          </a:p>
        </p:txBody>
      </p:sp>
      <p:sp>
        <p:nvSpPr>
          <p:cNvPr id="77" name="テキスト ボックス 3">
            <a:extLst>
              <a:ext uri="{FF2B5EF4-FFF2-40B4-BE49-F238E27FC236}">
                <a16:creationId xmlns:a16="http://schemas.microsoft.com/office/drawing/2014/main" id="{75E24102-D4C8-4125-AA46-232E000EA955}"/>
              </a:ext>
            </a:extLst>
          </p:cNvPr>
          <p:cNvSpPr txBox="1"/>
          <p:nvPr/>
        </p:nvSpPr>
        <p:spPr>
          <a:xfrm>
            <a:off x="5900946" y="2355662"/>
            <a:ext cx="1127255" cy="211991"/>
          </a:xfrm>
          <a:prstGeom prst="rect">
            <a:avLst/>
          </a:prstGeom>
          <a:solidFill>
            <a:schemeClr val="lt1"/>
          </a:solidFill>
          <a:ln w="28575" cmpd="sng">
            <a:solidFill>
              <a:schemeClr val="accent2">
                <a:lumMod val="75000"/>
              </a:schemeClr>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900" dirty="0">
                <a:ea typeface="HGPｺﾞｼｯｸE" panose="020B0900000000000000" pitchFamily="50" charset="-128"/>
              </a:rPr>
              <a:t>安芸・室戸エリア</a:t>
            </a:r>
          </a:p>
        </p:txBody>
      </p:sp>
      <p:sp>
        <p:nvSpPr>
          <p:cNvPr id="78" name="正方形/長方形 77">
            <a:extLst>
              <a:ext uri="{FF2B5EF4-FFF2-40B4-BE49-F238E27FC236}">
                <a16:creationId xmlns:a16="http://schemas.microsoft.com/office/drawing/2014/main" id="{3C0A1614-A62B-47F9-9148-F6255A8C5009}"/>
              </a:ext>
            </a:extLst>
          </p:cNvPr>
          <p:cNvSpPr/>
          <p:nvPr/>
        </p:nvSpPr>
        <p:spPr>
          <a:xfrm>
            <a:off x="397100" y="4330878"/>
            <a:ext cx="3344926" cy="243776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1">
                  <a:lumMod val="75000"/>
                </a:schemeClr>
              </a:solidFill>
              <a:ea typeface="HGPｺﾞｼｯｸE" panose="020B0900000000000000" pitchFamily="50" charset="-128"/>
            </a:endParaRPr>
          </a:p>
        </p:txBody>
      </p:sp>
      <p:sp>
        <p:nvSpPr>
          <p:cNvPr id="83" name="正方形/長方形 82">
            <a:extLst>
              <a:ext uri="{FF2B5EF4-FFF2-40B4-BE49-F238E27FC236}">
                <a16:creationId xmlns:a16="http://schemas.microsoft.com/office/drawing/2014/main" id="{E170FE1A-34D3-488F-9841-ED0536291A6D}"/>
              </a:ext>
            </a:extLst>
          </p:cNvPr>
          <p:cNvSpPr/>
          <p:nvPr/>
        </p:nvSpPr>
        <p:spPr>
          <a:xfrm>
            <a:off x="657957" y="4662018"/>
            <a:ext cx="2919216" cy="18512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r>
              <a:rPr lang="ja-JP" altLang="en-US" sz="1200" dirty="0">
                <a:solidFill>
                  <a:schemeClr val="accent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（一社）高知県東部観光協議会</a:t>
            </a:r>
            <a:endParaRPr kumimoji="1" lang="ja-JP" altLang="en-US" sz="1200" dirty="0">
              <a:solidFill>
                <a:schemeClr val="accent2">
                  <a:lumMod val="50000"/>
                </a:schemeClr>
              </a:solidFill>
              <a:ea typeface="HGPｺﾞｼｯｸE" panose="020B0900000000000000" pitchFamily="50" charset="-128"/>
            </a:endParaRPr>
          </a:p>
        </p:txBody>
      </p:sp>
      <p:sp>
        <p:nvSpPr>
          <p:cNvPr id="84" name="正方形/長方形 83">
            <a:extLst>
              <a:ext uri="{FF2B5EF4-FFF2-40B4-BE49-F238E27FC236}">
                <a16:creationId xmlns:a16="http://schemas.microsoft.com/office/drawing/2014/main" id="{06B86223-BA5C-4310-BE5D-950AAF32EB1D}"/>
              </a:ext>
            </a:extLst>
          </p:cNvPr>
          <p:cNvSpPr/>
          <p:nvPr/>
        </p:nvSpPr>
        <p:spPr>
          <a:xfrm>
            <a:off x="657957" y="5119100"/>
            <a:ext cx="2919216" cy="201925"/>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r>
              <a:rPr kumimoji="1" lang="ja-JP" altLang="en-US" sz="1200" dirty="0">
                <a:solidFill>
                  <a:schemeClr val="accent2">
                    <a:lumMod val="50000"/>
                  </a:schemeClr>
                </a:solidFill>
                <a:latin typeface="メイリオ" panose="020B0604030504040204" pitchFamily="50" charset="-128"/>
                <a:ea typeface="メイリオ" panose="020B0604030504040204" pitchFamily="50" charset="-128"/>
              </a:rPr>
              <a:t>（一社）土佐れいほく観光協議会</a:t>
            </a:r>
            <a:endParaRPr kumimoji="1" lang="ja-JP" altLang="en-US" sz="1200" dirty="0">
              <a:solidFill>
                <a:schemeClr val="accent2">
                  <a:lumMod val="50000"/>
                </a:schemeClr>
              </a:solidFill>
              <a:ea typeface="HGPｺﾞｼｯｸE" panose="020B0900000000000000" pitchFamily="50" charset="-128"/>
            </a:endParaRPr>
          </a:p>
        </p:txBody>
      </p:sp>
      <p:sp>
        <p:nvSpPr>
          <p:cNvPr id="85" name="正方形/長方形 84">
            <a:extLst>
              <a:ext uri="{FF2B5EF4-FFF2-40B4-BE49-F238E27FC236}">
                <a16:creationId xmlns:a16="http://schemas.microsoft.com/office/drawing/2014/main" id="{4BCAFCAC-8AD2-4928-8BF9-BA8E16E257E1}"/>
              </a:ext>
            </a:extLst>
          </p:cNvPr>
          <p:cNvSpPr/>
          <p:nvPr/>
        </p:nvSpPr>
        <p:spPr>
          <a:xfrm>
            <a:off x="657957" y="5366940"/>
            <a:ext cx="2919216" cy="222672"/>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r>
              <a:rPr lang="ja-JP" altLang="en-US" sz="1200" dirty="0">
                <a:solidFill>
                  <a:schemeClr val="accent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（公社）高知市観光協会</a:t>
            </a:r>
            <a:endParaRPr kumimoji="1" lang="ja-JP" altLang="en-US" sz="1200" dirty="0">
              <a:solidFill>
                <a:schemeClr val="accent2">
                  <a:lumMod val="50000"/>
                </a:schemeClr>
              </a:solidFill>
              <a:ea typeface="HGPｺﾞｼｯｸE" panose="020B0900000000000000" pitchFamily="50" charset="-128"/>
            </a:endParaRPr>
          </a:p>
        </p:txBody>
      </p:sp>
      <p:sp>
        <p:nvSpPr>
          <p:cNvPr id="86" name="正方形/長方形 85">
            <a:extLst>
              <a:ext uri="{FF2B5EF4-FFF2-40B4-BE49-F238E27FC236}">
                <a16:creationId xmlns:a16="http://schemas.microsoft.com/office/drawing/2014/main" id="{BCD2738A-71BB-4AB1-AC56-2F9A7D98D844}"/>
              </a:ext>
            </a:extLst>
          </p:cNvPr>
          <p:cNvSpPr/>
          <p:nvPr/>
        </p:nvSpPr>
        <p:spPr>
          <a:xfrm>
            <a:off x="664277" y="5913030"/>
            <a:ext cx="2919216" cy="222672"/>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r>
              <a:rPr lang="ja-JP" altLang="en-US" sz="1200" dirty="0">
                <a:solidFill>
                  <a:schemeClr val="accent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（一社）奥四万十高知</a:t>
            </a:r>
            <a:endParaRPr kumimoji="1" lang="ja-JP" altLang="en-US" sz="1200" dirty="0">
              <a:solidFill>
                <a:schemeClr val="accent2">
                  <a:lumMod val="50000"/>
                </a:schemeClr>
              </a:solidFill>
              <a:ea typeface="HGPｺﾞｼｯｸE" panose="020B0900000000000000" pitchFamily="50" charset="-128"/>
            </a:endParaRPr>
          </a:p>
        </p:txBody>
      </p:sp>
      <p:sp>
        <p:nvSpPr>
          <p:cNvPr id="87" name="正方形/長方形 86">
            <a:extLst>
              <a:ext uri="{FF2B5EF4-FFF2-40B4-BE49-F238E27FC236}">
                <a16:creationId xmlns:a16="http://schemas.microsoft.com/office/drawing/2014/main" id="{60A53F4B-24DC-4D71-83B5-7FAC089720BD}"/>
              </a:ext>
            </a:extLst>
          </p:cNvPr>
          <p:cNvSpPr/>
          <p:nvPr/>
        </p:nvSpPr>
        <p:spPr>
          <a:xfrm>
            <a:off x="657957" y="6181618"/>
            <a:ext cx="2919216" cy="2046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r>
              <a:rPr lang="ja-JP" altLang="en-US" sz="1200" dirty="0">
                <a:solidFill>
                  <a:schemeClr val="accent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（一社）幡多広域観光協議会</a:t>
            </a:r>
            <a:endParaRPr kumimoji="1" lang="ja-JP" altLang="en-US" sz="1200" dirty="0">
              <a:solidFill>
                <a:schemeClr val="accent2">
                  <a:lumMod val="50000"/>
                </a:schemeClr>
              </a:solidFill>
              <a:ea typeface="HGPｺﾞｼｯｸE" panose="020B0900000000000000" pitchFamily="50" charset="-128"/>
            </a:endParaRPr>
          </a:p>
        </p:txBody>
      </p:sp>
      <p:sp>
        <p:nvSpPr>
          <p:cNvPr id="96" name="正方形/長方形 95">
            <a:extLst>
              <a:ext uri="{FF2B5EF4-FFF2-40B4-BE49-F238E27FC236}">
                <a16:creationId xmlns:a16="http://schemas.microsoft.com/office/drawing/2014/main" id="{95A41497-9D37-4D3F-A76A-7DCE4479B7AE}"/>
              </a:ext>
            </a:extLst>
          </p:cNvPr>
          <p:cNvSpPr/>
          <p:nvPr/>
        </p:nvSpPr>
        <p:spPr>
          <a:xfrm>
            <a:off x="3890478" y="4888565"/>
            <a:ext cx="4755407" cy="1819958"/>
          </a:xfrm>
          <a:prstGeom prst="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HGPｺﾞｼｯｸE" panose="020B0900000000000000" pitchFamily="50" charset="-128"/>
            </a:endParaRPr>
          </a:p>
        </p:txBody>
      </p:sp>
      <p:pic>
        <p:nvPicPr>
          <p:cNvPr id="97" name="図 96">
            <a:extLst>
              <a:ext uri="{FF2B5EF4-FFF2-40B4-BE49-F238E27FC236}">
                <a16:creationId xmlns:a16="http://schemas.microsoft.com/office/drawing/2014/main" id="{A42C80E4-30B0-4837-8D85-7CE248F6DF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8814" y="4961538"/>
            <a:ext cx="4625919" cy="1691777"/>
          </a:xfrm>
          <a:prstGeom prst="rect">
            <a:avLst/>
          </a:prstGeom>
        </p:spPr>
      </p:pic>
      <p:sp>
        <p:nvSpPr>
          <p:cNvPr id="107" name="正方形/長方形 106">
            <a:extLst>
              <a:ext uri="{FF2B5EF4-FFF2-40B4-BE49-F238E27FC236}">
                <a16:creationId xmlns:a16="http://schemas.microsoft.com/office/drawing/2014/main" id="{8DA12693-29AB-41F8-BA4F-03C5430DA021}"/>
              </a:ext>
            </a:extLst>
          </p:cNvPr>
          <p:cNvSpPr/>
          <p:nvPr/>
        </p:nvSpPr>
        <p:spPr>
          <a:xfrm>
            <a:off x="5848037" y="5106447"/>
            <a:ext cx="745094" cy="1097317"/>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accent1">
                    <a:lumMod val="75000"/>
                  </a:schemeClr>
                </a:solidFill>
                <a:ea typeface="HGPｺﾞｼｯｸE" panose="020B0900000000000000" pitchFamily="50" charset="-128"/>
              </a:rPr>
              <a:t>広域組織</a:t>
            </a:r>
          </a:p>
        </p:txBody>
      </p:sp>
      <p:sp>
        <p:nvSpPr>
          <p:cNvPr id="108" name="テキスト ボックス 3">
            <a:extLst>
              <a:ext uri="{FF2B5EF4-FFF2-40B4-BE49-F238E27FC236}">
                <a16:creationId xmlns:a16="http://schemas.microsoft.com/office/drawing/2014/main" id="{CEA28D26-BCE6-4362-A949-DEE386A91CAC}"/>
              </a:ext>
            </a:extLst>
          </p:cNvPr>
          <p:cNvSpPr txBox="1"/>
          <p:nvPr/>
        </p:nvSpPr>
        <p:spPr>
          <a:xfrm>
            <a:off x="4494234" y="2290095"/>
            <a:ext cx="896006" cy="215970"/>
          </a:xfrm>
          <a:prstGeom prst="rect">
            <a:avLst/>
          </a:prstGeom>
          <a:solidFill>
            <a:schemeClr val="lt1"/>
          </a:solidFill>
          <a:ln w="28575" cmpd="sng">
            <a:solidFill>
              <a:schemeClr val="accent2">
                <a:lumMod val="75000"/>
              </a:schemeClr>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900" dirty="0">
                <a:ea typeface="HGPｺﾞｼｯｸE" panose="020B0900000000000000" pitchFamily="50" charset="-128"/>
              </a:rPr>
              <a:t>高知市エリア</a:t>
            </a:r>
          </a:p>
        </p:txBody>
      </p:sp>
      <p:sp>
        <p:nvSpPr>
          <p:cNvPr id="109" name="正方形/長方形 108">
            <a:extLst>
              <a:ext uri="{FF2B5EF4-FFF2-40B4-BE49-F238E27FC236}">
                <a16:creationId xmlns:a16="http://schemas.microsoft.com/office/drawing/2014/main" id="{BFFA9E61-5C7E-4797-AEB9-E2909F1DB841}"/>
              </a:ext>
            </a:extLst>
          </p:cNvPr>
          <p:cNvSpPr/>
          <p:nvPr/>
        </p:nvSpPr>
        <p:spPr>
          <a:xfrm>
            <a:off x="3988813" y="2752801"/>
            <a:ext cx="1975636" cy="464309"/>
          </a:xfrm>
          <a:prstGeom prst="rect">
            <a:avLst/>
          </a:prstGeom>
          <a:solidFill>
            <a:srgbClr val="FFFFCC"/>
          </a:solidFill>
          <a:ln w="6350" cap="flat" cmpd="sng" algn="ctr">
            <a:solidFill>
              <a:sysClr val="windowText" lastClr="000000"/>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a:defRPr/>
            </a:pPr>
            <a:endParaRPr lang="en-US" altLang="ja-JP" sz="900" b="1" kern="100" dirty="0">
              <a:latin typeface="Century"/>
              <a:ea typeface="UD デジタル 教科書体 NK-B"/>
              <a:cs typeface="Times New Roman"/>
            </a:endParaRPr>
          </a:p>
          <a:p>
            <a:pPr>
              <a:defRPr/>
            </a:pPr>
            <a:r>
              <a:rPr lang="en-US" altLang="ja-JP" sz="900" b="1" kern="100" dirty="0">
                <a:solidFill>
                  <a:srgbClr val="FF0000"/>
                </a:solidFill>
                <a:latin typeface="UD デジタル 教科書体 NK-B" panose="02020700000000000000" pitchFamily="18" charset="-128"/>
                <a:ea typeface="UD デジタル 教科書体 NK-B" panose="02020700000000000000" pitchFamily="18" charset="-128"/>
                <a:cs typeface="Times New Roman"/>
              </a:rPr>
              <a:t>【</a:t>
            </a:r>
            <a:r>
              <a:rPr lang="ja-JP" altLang="en-US" sz="900" b="1" kern="100" dirty="0">
                <a:solidFill>
                  <a:srgbClr val="FF0000"/>
                </a:solidFill>
                <a:latin typeface="UD デジタル 教科書体 NK-B" panose="02020700000000000000" pitchFamily="18" charset="-128"/>
                <a:ea typeface="UD デジタル 教科書体 NK-B" panose="02020700000000000000" pitchFamily="18" charset="-128"/>
                <a:cs typeface="Times New Roman"/>
              </a:rPr>
              <a:t>高知市エリア／高知市観光協会</a:t>
            </a:r>
            <a:r>
              <a:rPr lang="en-US" altLang="ja-JP" sz="900" b="1" kern="100" dirty="0">
                <a:solidFill>
                  <a:srgbClr val="FF0000"/>
                </a:solidFill>
                <a:latin typeface="UD デジタル 教科書体 NK-B" panose="02020700000000000000" pitchFamily="18" charset="-128"/>
                <a:ea typeface="UD デジタル 教科書体 NK-B" panose="02020700000000000000" pitchFamily="18" charset="-128"/>
                <a:cs typeface="Times New Roman"/>
              </a:rPr>
              <a:t>】</a:t>
            </a:r>
          </a:p>
          <a:p>
            <a:pPr>
              <a:defRPr/>
            </a:pPr>
            <a:r>
              <a:rPr lang="ja-JP" altLang="en-US" sz="900" b="1" kern="100" dirty="0">
                <a:latin typeface="UD デジタル 教科書体 NK-B" panose="02020700000000000000" pitchFamily="18" charset="-128"/>
                <a:ea typeface="UD デジタル 教科書体 NK-B" panose="02020700000000000000" pitchFamily="18" charset="-128"/>
                <a:cs typeface="Times New Roman"/>
              </a:rPr>
              <a:t>●プログラム対象市町村</a:t>
            </a:r>
            <a:endParaRPr lang="en-US" altLang="ja-JP" sz="900" b="1" kern="100" dirty="0">
              <a:latin typeface="UD デジタル 教科書体 NK-B" panose="02020700000000000000" pitchFamily="18" charset="-128"/>
              <a:ea typeface="UD デジタル 教科書体 NK-B" panose="02020700000000000000" pitchFamily="18" charset="-128"/>
              <a:cs typeface="Times New Roman"/>
            </a:endParaRPr>
          </a:p>
          <a:p>
            <a:pPr>
              <a:defRPr/>
            </a:pPr>
            <a:r>
              <a:rPr lang="ja-JP" altLang="en-US" sz="900" b="1" kern="100" dirty="0">
                <a:latin typeface="UD デジタル 教科書体 NK-B" panose="02020700000000000000" pitchFamily="18" charset="-128"/>
                <a:ea typeface="UD デジタル 教科書体 NK-B" panose="02020700000000000000" pitchFamily="18" charset="-128"/>
                <a:cs typeface="Times New Roman"/>
              </a:rPr>
              <a:t>　　高知市</a:t>
            </a:r>
            <a:endParaRPr lang="en-US" altLang="ja-JP" sz="900" b="1" kern="100" dirty="0">
              <a:latin typeface="UD デジタル 教科書体 NK-B" panose="02020700000000000000" pitchFamily="18" charset="-128"/>
              <a:ea typeface="UD デジタル 教科書体 NK-B" panose="02020700000000000000" pitchFamily="18" charset="-128"/>
              <a:cs typeface="Times New Roman"/>
            </a:endParaRPr>
          </a:p>
          <a:p>
            <a:pPr>
              <a:defRPr/>
            </a:pPr>
            <a:r>
              <a:rPr lang="ja-JP" altLang="en-US" sz="800" kern="100" dirty="0">
                <a:solidFill>
                  <a:sysClr val="window" lastClr="FFFFFF"/>
                </a:solidFill>
                <a:latin typeface="Century"/>
                <a:ea typeface="UD デジタル 教科書体 NK-B"/>
                <a:cs typeface="Times New Roman"/>
              </a:rPr>
              <a:t>　　</a:t>
            </a:r>
            <a:endParaRPr lang="ja-JP" altLang="en-US" sz="900" kern="100" dirty="0">
              <a:latin typeface="Century"/>
              <a:ea typeface="ＭＳ 明朝"/>
              <a:cs typeface="Times New Roman"/>
            </a:endParaRPr>
          </a:p>
        </p:txBody>
      </p:sp>
      <p:sp>
        <p:nvSpPr>
          <p:cNvPr id="110" name="正方形/長方形 109">
            <a:extLst>
              <a:ext uri="{FF2B5EF4-FFF2-40B4-BE49-F238E27FC236}">
                <a16:creationId xmlns:a16="http://schemas.microsoft.com/office/drawing/2014/main" id="{B0AC7A6C-B995-4FB5-AC86-88AB672F4B6C}"/>
              </a:ext>
            </a:extLst>
          </p:cNvPr>
          <p:cNvSpPr/>
          <p:nvPr/>
        </p:nvSpPr>
        <p:spPr>
          <a:xfrm>
            <a:off x="3890478" y="4593236"/>
            <a:ext cx="1124867" cy="26857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00"/>
              </a:lnSpc>
            </a:pPr>
            <a:r>
              <a:rPr kumimoji="1" lang="ja-JP" altLang="en-US" sz="1000" b="1" dirty="0">
                <a:solidFill>
                  <a:schemeClr val="accent1">
                    <a:lumMod val="75000"/>
                  </a:schemeClr>
                </a:solidFill>
                <a:latin typeface="メイリオ" panose="020B0604030504040204" pitchFamily="50" charset="-128"/>
                <a:ea typeface="メイリオ" panose="020B0604030504040204" pitchFamily="50" charset="-128"/>
              </a:rPr>
              <a:t>受入システム</a:t>
            </a:r>
          </a:p>
        </p:txBody>
      </p:sp>
      <p:sp>
        <p:nvSpPr>
          <p:cNvPr id="2" name="正方形/長方形 1">
            <a:extLst>
              <a:ext uri="{FF2B5EF4-FFF2-40B4-BE49-F238E27FC236}">
                <a16:creationId xmlns:a16="http://schemas.microsoft.com/office/drawing/2014/main" id="{74D125A6-8EE3-BA4B-43CE-1C95A7627B04}"/>
              </a:ext>
            </a:extLst>
          </p:cNvPr>
          <p:cNvSpPr/>
          <p:nvPr/>
        </p:nvSpPr>
        <p:spPr>
          <a:xfrm>
            <a:off x="475907" y="4352926"/>
            <a:ext cx="1124867" cy="29875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00"/>
              </a:lnSpc>
            </a:pPr>
            <a:r>
              <a:rPr kumimoji="1" lang="ja-JP" altLang="en-US" sz="1000" b="1" dirty="0">
                <a:solidFill>
                  <a:schemeClr val="accent1">
                    <a:lumMod val="75000"/>
                  </a:schemeClr>
                </a:solidFill>
                <a:latin typeface="メイリオ" panose="020B0604030504040204" pitchFamily="50" charset="-128"/>
                <a:ea typeface="メイリオ" panose="020B0604030504040204" pitchFamily="50" charset="-128"/>
              </a:rPr>
              <a:t>広域組織</a:t>
            </a:r>
          </a:p>
        </p:txBody>
      </p:sp>
      <p:sp>
        <p:nvSpPr>
          <p:cNvPr id="3" name="正方形/長方形 2">
            <a:extLst>
              <a:ext uri="{FF2B5EF4-FFF2-40B4-BE49-F238E27FC236}">
                <a16:creationId xmlns:a16="http://schemas.microsoft.com/office/drawing/2014/main" id="{14347572-A132-9D6C-D0AE-C513D5804DB0}"/>
              </a:ext>
            </a:extLst>
          </p:cNvPr>
          <p:cNvSpPr/>
          <p:nvPr/>
        </p:nvSpPr>
        <p:spPr>
          <a:xfrm>
            <a:off x="657957" y="4887397"/>
            <a:ext cx="2919216" cy="18512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r>
              <a:rPr lang="ja-JP" altLang="en-US" sz="1200" dirty="0">
                <a:solidFill>
                  <a:schemeClr val="accent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（一社）物部川</a:t>
            </a:r>
            <a:r>
              <a:rPr lang="en-US" altLang="ja-JP" sz="1200" dirty="0">
                <a:solidFill>
                  <a:schemeClr val="accent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DMO</a:t>
            </a:r>
            <a:r>
              <a:rPr lang="ja-JP" altLang="en-US" sz="1200" dirty="0">
                <a:solidFill>
                  <a:schemeClr val="accent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協議会</a:t>
            </a:r>
            <a:endParaRPr kumimoji="1" lang="ja-JP" altLang="en-US" sz="1200" dirty="0">
              <a:solidFill>
                <a:schemeClr val="accent2">
                  <a:lumMod val="50000"/>
                </a:schemeClr>
              </a:solidFill>
              <a:ea typeface="HGPｺﾞｼｯｸE" panose="020B0900000000000000" pitchFamily="50" charset="-128"/>
            </a:endParaRPr>
          </a:p>
        </p:txBody>
      </p:sp>
      <p:sp>
        <p:nvSpPr>
          <p:cNvPr id="4" name="正方形/長方形 3">
            <a:extLst>
              <a:ext uri="{FF2B5EF4-FFF2-40B4-BE49-F238E27FC236}">
                <a16:creationId xmlns:a16="http://schemas.microsoft.com/office/drawing/2014/main" id="{32BC4FAF-FD33-3062-8AF5-7D899753756E}"/>
              </a:ext>
            </a:extLst>
          </p:cNvPr>
          <p:cNvSpPr/>
          <p:nvPr/>
        </p:nvSpPr>
        <p:spPr>
          <a:xfrm>
            <a:off x="657957" y="5639985"/>
            <a:ext cx="2919216" cy="222672"/>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r>
              <a:rPr lang="ja-JP" altLang="en-US" sz="1200" dirty="0">
                <a:solidFill>
                  <a:schemeClr val="accent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（一社）仁淀ブルー観光協議会</a:t>
            </a:r>
            <a:endParaRPr kumimoji="1" lang="ja-JP" altLang="en-US" sz="1200" dirty="0">
              <a:solidFill>
                <a:schemeClr val="accent2">
                  <a:lumMod val="50000"/>
                </a:schemeClr>
              </a:solidFill>
              <a:ea typeface="HGPｺﾞｼｯｸE" panose="020B0900000000000000" pitchFamily="50" charset="-128"/>
            </a:endParaRPr>
          </a:p>
        </p:txBody>
      </p:sp>
      <p:pic>
        <p:nvPicPr>
          <p:cNvPr id="7" name="図 6" descr="テキスト, ロゴ&#10;&#10;自動的に生成された説明">
            <a:extLst>
              <a:ext uri="{FF2B5EF4-FFF2-40B4-BE49-F238E27FC236}">
                <a16:creationId xmlns:a16="http://schemas.microsoft.com/office/drawing/2014/main" id="{4C43AFBE-8EC7-4CF4-35A1-858428E58B52}"/>
              </a:ext>
            </a:extLst>
          </p:cNvPr>
          <p:cNvPicPr>
            <a:picLocks noChangeAspect="1"/>
          </p:cNvPicPr>
          <p:nvPr/>
        </p:nvPicPr>
        <p:blipFill>
          <a:blip r:embed="rId6"/>
          <a:stretch>
            <a:fillRect/>
          </a:stretch>
        </p:blipFill>
        <p:spPr>
          <a:xfrm>
            <a:off x="7923052" y="87821"/>
            <a:ext cx="966031" cy="5713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6AB6A26C-2D5E-4CC3-B35D-DB6104028D22}"/>
              </a:ext>
            </a:extLst>
          </p:cNvPr>
          <p:cNvGrpSpPr/>
          <p:nvPr/>
        </p:nvGrpSpPr>
        <p:grpSpPr>
          <a:xfrm>
            <a:off x="67404" y="255392"/>
            <a:ext cx="8877781" cy="6435128"/>
            <a:chOff x="144273" y="166723"/>
            <a:chExt cx="8877781" cy="6435128"/>
          </a:xfrm>
        </p:grpSpPr>
        <p:sp>
          <p:nvSpPr>
            <p:cNvPr id="9" name="正方形/長方形 8">
              <a:extLst>
                <a:ext uri="{FF2B5EF4-FFF2-40B4-BE49-F238E27FC236}">
                  <a16:creationId xmlns:a16="http://schemas.microsoft.com/office/drawing/2014/main" id="{F6924650-16D1-4A38-960C-2D80E583F1FF}"/>
                </a:ext>
              </a:extLst>
            </p:cNvPr>
            <p:cNvSpPr/>
            <p:nvPr/>
          </p:nvSpPr>
          <p:spPr>
            <a:xfrm>
              <a:off x="144273" y="1624280"/>
              <a:ext cx="8877781" cy="497757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HGPｺﾞｼｯｸE" panose="020B0900000000000000" pitchFamily="50" charset="-128"/>
              </a:endParaRPr>
            </a:p>
          </p:txBody>
        </p:sp>
        <p:sp>
          <p:nvSpPr>
            <p:cNvPr id="10" name="正方形/長方形 9">
              <a:extLst>
                <a:ext uri="{FF2B5EF4-FFF2-40B4-BE49-F238E27FC236}">
                  <a16:creationId xmlns:a16="http://schemas.microsoft.com/office/drawing/2014/main" id="{B5906CE0-21F7-4B90-9CE9-AF8896CA70D8}"/>
                </a:ext>
              </a:extLst>
            </p:cNvPr>
            <p:cNvSpPr/>
            <p:nvPr/>
          </p:nvSpPr>
          <p:spPr>
            <a:xfrm rot="20833611">
              <a:off x="485042" y="166723"/>
              <a:ext cx="1897915" cy="1056200"/>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HGPｺﾞｼｯｸE" panose="020B0900000000000000" pitchFamily="50" charset="-128"/>
              </a:endParaRPr>
            </a:p>
          </p:txBody>
        </p:sp>
        <p:sp>
          <p:nvSpPr>
            <p:cNvPr id="12" name="正方形/長方形 11">
              <a:extLst>
                <a:ext uri="{FF2B5EF4-FFF2-40B4-BE49-F238E27FC236}">
                  <a16:creationId xmlns:a16="http://schemas.microsoft.com/office/drawing/2014/main" id="{61648165-E33D-4294-835A-2960642D584F}"/>
                </a:ext>
              </a:extLst>
            </p:cNvPr>
            <p:cNvSpPr/>
            <p:nvPr/>
          </p:nvSpPr>
          <p:spPr>
            <a:xfrm rot="20817076">
              <a:off x="769045" y="1197246"/>
              <a:ext cx="1553232" cy="194694"/>
            </a:xfrm>
            <a:prstGeom prst="rect">
              <a:avLst/>
            </a:prstGeom>
            <a:solidFill>
              <a:srgbClr val="FF999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accent4">
                    <a:lumMod val="60000"/>
                    <a:lumOff val="40000"/>
                  </a:schemeClr>
                </a:solidFill>
                <a:ea typeface="HGPｺﾞｼｯｸE" panose="020B0900000000000000" pitchFamily="50" charset="-128"/>
              </a:endParaRPr>
            </a:p>
          </p:txBody>
        </p:sp>
        <p:sp>
          <p:nvSpPr>
            <p:cNvPr id="24" name="正方形/長方形 23">
              <a:extLst>
                <a:ext uri="{FF2B5EF4-FFF2-40B4-BE49-F238E27FC236}">
                  <a16:creationId xmlns:a16="http://schemas.microsoft.com/office/drawing/2014/main" id="{4E018D73-16F9-4F69-AC94-078521907419}"/>
                </a:ext>
              </a:extLst>
            </p:cNvPr>
            <p:cNvSpPr/>
            <p:nvPr/>
          </p:nvSpPr>
          <p:spPr>
            <a:xfrm>
              <a:off x="4811269" y="301683"/>
              <a:ext cx="3982759" cy="587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endParaRPr kumimoji="1" lang="en-US" altLang="ja-JP" sz="1600" b="1" dirty="0">
                <a:solidFill>
                  <a:schemeClr val="bg1"/>
                </a:solidFill>
                <a:latin typeface="HGPｺﾞｼｯｸE" panose="020B0900000000000000" pitchFamily="50" charset="-128"/>
                <a:ea typeface="HGPｺﾞｼｯｸE" panose="020B0900000000000000" pitchFamily="50" charset="-128"/>
              </a:endParaRPr>
            </a:p>
          </p:txBody>
        </p:sp>
        <p:sp>
          <p:nvSpPr>
            <p:cNvPr id="29" name="正方形/長方形 28">
              <a:extLst>
                <a:ext uri="{FF2B5EF4-FFF2-40B4-BE49-F238E27FC236}">
                  <a16:creationId xmlns:a16="http://schemas.microsoft.com/office/drawing/2014/main" id="{04FAFB3B-5AB6-4C65-B63A-BE625D1BB794}"/>
                </a:ext>
              </a:extLst>
            </p:cNvPr>
            <p:cNvSpPr/>
            <p:nvPr/>
          </p:nvSpPr>
          <p:spPr>
            <a:xfrm>
              <a:off x="2779031" y="364672"/>
              <a:ext cx="3140280" cy="3196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00"/>
                </a:lnSpc>
              </a:pPr>
              <a:r>
                <a:rPr kumimoji="1" lang="en-US" altLang="ja-JP" sz="1200" b="1" dirty="0">
                  <a:solidFill>
                    <a:schemeClr val="bg1"/>
                  </a:solidFill>
                  <a:latin typeface="メイリオ" panose="020B0604030504040204" pitchFamily="50" charset="-128"/>
                  <a:ea typeface="メイリオ" panose="020B0604030504040204" pitchFamily="50" charset="-128"/>
                </a:rPr>
                <a:t>POINT</a:t>
              </a:r>
              <a:r>
                <a:rPr kumimoji="1" lang="ja-JP" altLang="en-US" sz="1200" b="1" dirty="0">
                  <a:solidFill>
                    <a:schemeClr val="bg1"/>
                  </a:solidFill>
                  <a:latin typeface="メイリオ" panose="020B0604030504040204" pitchFamily="50" charset="-128"/>
                  <a:ea typeface="メイリオ" panose="020B0604030504040204" pitchFamily="50" charset="-128"/>
                </a:rPr>
                <a:t>　　様々な環境学習体験の提供</a:t>
              </a:r>
            </a:p>
          </p:txBody>
        </p:sp>
      </p:grpSp>
      <p:sp>
        <p:nvSpPr>
          <p:cNvPr id="54" name="スライド番号プレースホルダー 4">
            <a:extLst>
              <a:ext uri="{FF2B5EF4-FFF2-40B4-BE49-F238E27FC236}">
                <a16:creationId xmlns:a16="http://schemas.microsoft.com/office/drawing/2014/main" id="{D8A22A25-CA8E-41E6-9471-DFD57335E39F}"/>
              </a:ext>
            </a:extLst>
          </p:cNvPr>
          <p:cNvSpPr txBox="1">
            <a:spLocks/>
          </p:cNvSpPr>
          <p:nvPr/>
        </p:nvSpPr>
        <p:spPr>
          <a:xfrm>
            <a:off x="8645002" y="6418909"/>
            <a:ext cx="548700" cy="52346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1pPr>
            <a:lvl2pPr marR="0" lvl="1"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2pPr>
            <a:lvl3pPr marR="0" lvl="2"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3pPr>
            <a:lvl4pPr marR="0" lvl="3"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4pPr>
            <a:lvl5pPr marR="0" lvl="4"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5pPr>
            <a:lvl6pPr marR="0" lvl="5"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6pPr>
            <a:lvl7pPr marR="0" lvl="6"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7pPr>
            <a:lvl8pPr marR="0" lvl="7"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8pPr>
            <a:lvl9pPr marR="0" lvl="8"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9pPr>
          </a:lstStyle>
          <a:p>
            <a:r>
              <a:rPr lang="ja-JP" altLang="en-US" sz="1400" dirty="0">
                <a:solidFill>
                  <a:schemeClr val="tx1"/>
                </a:solidFill>
                <a:latin typeface="+mn-ea"/>
                <a:ea typeface="+mn-ea"/>
              </a:rPr>
              <a:t>３</a:t>
            </a:r>
            <a:endParaRPr lang="en" altLang="ja-JP" sz="1400" dirty="0">
              <a:solidFill>
                <a:schemeClr val="tx1"/>
              </a:solidFill>
              <a:latin typeface="+mn-ea"/>
              <a:ea typeface="+mn-ea"/>
            </a:endParaRPr>
          </a:p>
          <a:p>
            <a:endParaRPr lang="en" dirty="0">
              <a:solidFill>
                <a:schemeClr val="accent4">
                  <a:lumMod val="75000"/>
                </a:schemeClr>
              </a:solidFill>
            </a:endParaRPr>
          </a:p>
        </p:txBody>
      </p:sp>
      <p:sp>
        <p:nvSpPr>
          <p:cNvPr id="2" name="Google Shape;108;p14">
            <a:extLst>
              <a:ext uri="{FF2B5EF4-FFF2-40B4-BE49-F238E27FC236}">
                <a16:creationId xmlns:a16="http://schemas.microsoft.com/office/drawing/2014/main" id="{E48341DC-6C81-6222-043E-A7B22F1FFAE6}"/>
              </a:ext>
            </a:extLst>
          </p:cNvPr>
          <p:cNvSpPr txBox="1">
            <a:spLocks/>
          </p:cNvSpPr>
          <p:nvPr/>
        </p:nvSpPr>
        <p:spPr>
          <a:xfrm rot="20838701">
            <a:off x="156203" y="484409"/>
            <a:ext cx="2655712" cy="580387"/>
          </a:xfrm>
          <a:prstGeom prst="rect">
            <a:avLst/>
          </a:prstGeom>
          <a:blipFill>
            <a:blip r:embed="rId4"/>
            <a:tile tx="0" ty="0" sx="100000" sy="100000" flip="none" algn="tl"/>
          </a:blipFill>
          <a:ln>
            <a:noFill/>
          </a:ln>
          <a:scene3d>
            <a:camera prst="orthographicFront"/>
            <a:lightRig rig="threePt" dir="t"/>
          </a:scene3d>
          <a:sp3d>
            <a:bevelT w="88900" h="88900"/>
            <a:bevelB w="114300" prst="artDeco"/>
          </a:sp3d>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1pPr>
            <a:lvl2pPr marR="0" lvl="1"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2pPr>
            <a:lvl3pPr marR="0" lvl="2"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3pPr>
            <a:lvl4pPr marR="0" lvl="3"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4pPr>
            <a:lvl5pPr marR="0" lvl="4"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5pPr>
            <a:lvl6pPr marR="0" lvl="5"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6pPr>
            <a:lvl7pPr marR="0" lvl="6"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7pPr>
            <a:lvl8pPr marR="0" lvl="7"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8pPr>
            <a:lvl9pPr marR="0" lvl="8"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9pPr>
          </a:lstStyle>
          <a:p>
            <a:pPr algn="ctr"/>
            <a:r>
              <a:rPr lang="ja-JP" altLang="en-US" sz="1400" dirty="0">
                <a:solidFill>
                  <a:srgbClr val="000066"/>
                </a:solidFill>
                <a:latin typeface="HGPｺﾞｼｯｸE" panose="020B0900000000000000" pitchFamily="50" charset="-128"/>
                <a:ea typeface="HGPｺﾞｼｯｸE" panose="020B0900000000000000" pitchFamily="50" charset="-128"/>
              </a:rPr>
              <a:t>高知県東部観光協議会の取組</a:t>
            </a:r>
            <a:endParaRPr lang="ja-JP" altLang="en-US" sz="1400" i="1" dirty="0">
              <a:solidFill>
                <a:srgbClr val="000066"/>
              </a:solidFill>
              <a:latin typeface="HGPｺﾞｼｯｸE" panose="020B0900000000000000" pitchFamily="50" charset="-128"/>
              <a:ea typeface="HGPｺﾞｼｯｸE" panose="020B0900000000000000" pitchFamily="50" charset="-128"/>
            </a:endParaRPr>
          </a:p>
        </p:txBody>
      </p:sp>
      <p:pic>
        <p:nvPicPr>
          <p:cNvPr id="7" name="図 6" descr="テキスト, ロゴ&#10;&#10;自動的に生成された説明">
            <a:extLst>
              <a:ext uri="{FF2B5EF4-FFF2-40B4-BE49-F238E27FC236}">
                <a16:creationId xmlns:a16="http://schemas.microsoft.com/office/drawing/2014/main" id="{064D817A-989B-BA9A-536A-88EC81E9D117}"/>
              </a:ext>
            </a:extLst>
          </p:cNvPr>
          <p:cNvPicPr>
            <a:picLocks noChangeAspect="1"/>
          </p:cNvPicPr>
          <p:nvPr/>
        </p:nvPicPr>
        <p:blipFill>
          <a:blip r:embed="rId5"/>
          <a:stretch>
            <a:fillRect/>
          </a:stretch>
        </p:blipFill>
        <p:spPr>
          <a:xfrm>
            <a:off x="7960256" y="197419"/>
            <a:ext cx="966031" cy="571300"/>
          </a:xfrm>
          <a:prstGeom prst="rect">
            <a:avLst/>
          </a:prstGeom>
        </p:spPr>
      </p:pic>
      <p:sp>
        <p:nvSpPr>
          <p:cNvPr id="28" name="テキスト 71">
            <a:extLst>
              <a:ext uri="{FF2B5EF4-FFF2-40B4-BE49-F238E27FC236}">
                <a16:creationId xmlns:a16="http://schemas.microsoft.com/office/drawing/2014/main" id="{AF671EC4-42BE-272D-31BE-D5032BA1C00E}"/>
              </a:ext>
            </a:extLst>
          </p:cNvPr>
          <p:cNvSpPr txBox="1"/>
          <p:nvPr/>
        </p:nvSpPr>
        <p:spPr>
          <a:xfrm>
            <a:off x="2761092" y="768720"/>
            <a:ext cx="6158260" cy="920185"/>
          </a:xfrm>
          <a:prstGeom prst="rect">
            <a:avLst/>
          </a:prstGeom>
          <a:solidFill>
            <a:srgbClr val="FDFCC3"/>
          </a:solidFill>
          <a:ln>
            <a:noFill/>
          </a:ln>
        </p:spPr>
        <p:txBody>
          <a:bodyPr wrap="square">
            <a:noAutofit/>
          </a:bodyPr>
          <a:lstStyle/>
          <a:p>
            <a:pPr>
              <a:defRPr lang="ja-JP" altLang="en-US"/>
            </a:pPr>
            <a:r>
              <a:rPr kumimoji="1" lang="ja-JP" altLang="en-US" sz="1000" dirty="0">
                <a:ln w="3175">
                  <a:noFill/>
                </a:ln>
                <a:latin typeface="HG丸ｺﾞｼｯｸM-PRO" panose="020F0600000000000000" pitchFamily="50" charset="-128"/>
                <a:ea typeface="HG丸ｺﾞｼｯｸM-PRO" panose="020F0600000000000000" pitchFamily="50" charset="-128"/>
              </a:rPr>
              <a:t>　高知県東部エリアは、室戸ユネスコ世界ジオパークを筆頭に、様々な環境・防災学習が可能です。</a:t>
            </a:r>
            <a:endParaRPr kumimoji="1" lang="en-US" altLang="ja-JP" sz="1000" dirty="0">
              <a:ln w="3175">
                <a:noFill/>
              </a:ln>
              <a:latin typeface="HG丸ｺﾞｼｯｸM-PRO" panose="020F0600000000000000" pitchFamily="50" charset="-128"/>
              <a:ea typeface="HG丸ｺﾞｼｯｸM-PRO" panose="020F0600000000000000" pitchFamily="50" charset="-128"/>
            </a:endParaRPr>
          </a:p>
          <a:p>
            <a:pPr>
              <a:defRPr lang="ja-JP" altLang="en-US"/>
            </a:pPr>
            <a:r>
              <a:rPr kumimoji="1" lang="ja-JP" altLang="en-US" sz="1000" dirty="0">
                <a:ln w="3175">
                  <a:noFill/>
                </a:ln>
                <a:latin typeface="HG丸ｺﾞｼｯｸM-PRO" panose="020F0600000000000000" pitchFamily="50" charset="-128"/>
                <a:ea typeface="HG丸ｺﾞｼｯｸM-PRO" panose="020F0600000000000000" pitchFamily="50" charset="-128"/>
              </a:rPr>
              <a:t>東部エリアのワンストップ窓口として、①田舎生活体験（民泊）の受入　②分宿ホテルの</a:t>
            </a:r>
            <a:r>
              <a:rPr lang="ja-JP" altLang="en-US" sz="1000" dirty="0">
                <a:ln w="3175">
                  <a:noFill/>
                </a:ln>
                <a:latin typeface="HG丸ｺﾞｼｯｸM-PRO" panose="020F0600000000000000" pitchFamily="50" charset="-128"/>
                <a:ea typeface="HG丸ｺﾞｼｯｸM-PRO" panose="020F0600000000000000" pitchFamily="50" charset="-128"/>
              </a:rPr>
              <a:t>手配、受入</a:t>
            </a:r>
            <a:endParaRPr lang="en-US" altLang="ja-JP" sz="1000" dirty="0">
              <a:ln w="3175">
                <a:noFill/>
              </a:ln>
              <a:latin typeface="HG丸ｺﾞｼｯｸM-PRO" panose="020F0600000000000000" pitchFamily="50" charset="-128"/>
              <a:ea typeface="HG丸ｺﾞｼｯｸM-PRO" panose="020F0600000000000000" pitchFamily="50" charset="-128"/>
            </a:endParaRPr>
          </a:p>
          <a:p>
            <a:pPr>
              <a:defRPr lang="ja-JP" altLang="en-US"/>
            </a:pPr>
            <a:r>
              <a:rPr lang="ja-JP" altLang="en-US" sz="1000" dirty="0">
                <a:ln w="3175">
                  <a:noFill/>
                </a:ln>
                <a:latin typeface="HG丸ｺﾞｼｯｸM-PRO" panose="020F0600000000000000" pitchFamily="50" charset="-128"/>
                <a:ea typeface="HG丸ｺﾞｼｯｸM-PRO" panose="020F0600000000000000" pitchFamily="50" charset="-128"/>
              </a:rPr>
              <a:t>③選択別体験の手配、受入　④昼食（ホテル・レストラン・お弁当）の手配を</a:t>
            </a:r>
            <a:r>
              <a:rPr kumimoji="1" lang="ja-JP" altLang="en-US" sz="1000" dirty="0">
                <a:ln w="3175">
                  <a:noFill/>
                </a:ln>
                <a:latin typeface="HG丸ｺﾞｼｯｸM-PRO" panose="020F0600000000000000" pitchFamily="50" charset="-128"/>
                <a:ea typeface="HG丸ｺﾞｼｯｸM-PRO" panose="020F0600000000000000" pitchFamily="50" charset="-128"/>
              </a:rPr>
              <a:t>いたします。</a:t>
            </a:r>
            <a:endParaRPr kumimoji="1" lang="en-US" altLang="ja-JP" sz="1000" dirty="0">
              <a:ln w="3175">
                <a:noFill/>
              </a:ln>
              <a:latin typeface="HG丸ｺﾞｼｯｸM-PRO" panose="020F0600000000000000" pitchFamily="50" charset="-128"/>
              <a:ea typeface="HG丸ｺﾞｼｯｸM-PRO" panose="020F0600000000000000" pitchFamily="50" charset="-128"/>
            </a:endParaRPr>
          </a:p>
          <a:p>
            <a:pPr>
              <a:defRPr lang="ja-JP" altLang="en-US"/>
            </a:pPr>
            <a:r>
              <a:rPr lang="ja-JP" altLang="en-US" sz="1000" dirty="0">
                <a:ln w="3175">
                  <a:noFill/>
                </a:ln>
                <a:latin typeface="HG丸ｺﾞｼｯｸM-PRO" panose="020F0600000000000000" pitchFamily="50" charset="-128"/>
                <a:ea typeface="HG丸ｺﾞｼｯｸM-PRO" panose="020F0600000000000000" pitchFamily="50" charset="-128"/>
              </a:rPr>
              <a:t>特に近い将来必ず起こるといわれる「南海トラフ大地震」において、地震発生から津波到達時間が最も</a:t>
            </a:r>
            <a:endParaRPr lang="en-US" altLang="ja-JP" sz="1000" dirty="0">
              <a:ln w="3175">
                <a:noFill/>
              </a:ln>
              <a:latin typeface="HG丸ｺﾞｼｯｸM-PRO" panose="020F0600000000000000" pitchFamily="50" charset="-128"/>
              <a:ea typeface="HG丸ｺﾞｼｯｸM-PRO" panose="020F0600000000000000" pitchFamily="50" charset="-128"/>
            </a:endParaRPr>
          </a:p>
          <a:p>
            <a:pPr>
              <a:defRPr lang="ja-JP" altLang="en-US"/>
            </a:pPr>
            <a:r>
              <a:rPr lang="ja-JP" altLang="en-US" sz="1000" dirty="0">
                <a:ln w="3175">
                  <a:noFill/>
                </a:ln>
                <a:latin typeface="HG丸ｺﾞｼｯｸM-PRO" panose="020F0600000000000000" pitchFamily="50" charset="-128"/>
                <a:ea typeface="HG丸ｺﾞｼｯｸM-PRO" panose="020F0600000000000000" pitchFamily="50" charset="-128"/>
              </a:rPr>
              <a:t>早いと言われている室戸市は、防災対策の推進が進んでおり、唯一無二の体験ができます。</a:t>
            </a:r>
            <a:endParaRPr lang="ja-JP" altLang="en-US" sz="1000" dirty="0">
              <a:latin typeface="HG丸ｺﾞｼｯｸM-PRO" panose="020F0600000000000000" pitchFamily="50" charset="-128"/>
              <a:ea typeface="HG丸ｺﾞｼｯｸM-PRO" panose="020F0600000000000000" pitchFamily="50" charset="-128"/>
            </a:endParaRPr>
          </a:p>
        </p:txBody>
      </p:sp>
      <p:sp>
        <p:nvSpPr>
          <p:cNvPr id="3" name="object 27">
            <a:extLst>
              <a:ext uri="{FF2B5EF4-FFF2-40B4-BE49-F238E27FC236}">
                <a16:creationId xmlns:a16="http://schemas.microsoft.com/office/drawing/2014/main" id="{44BC2684-2D69-A6E6-8985-8A8CE4F10B2B}"/>
              </a:ext>
            </a:extLst>
          </p:cNvPr>
          <p:cNvSpPr/>
          <p:nvPr/>
        </p:nvSpPr>
        <p:spPr>
          <a:xfrm>
            <a:off x="7302308" y="1763585"/>
            <a:ext cx="1520170" cy="1148500"/>
          </a:xfrm>
          <a:prstGeom prst="rect">
            <a:avLst/>
          </a:prstGeom>
          <a:blipFill>
            <a:blip r:embed="rId6" cstate="print"/>
            <a:stretch>
              <a:fillRect/>
            </a:stretch>
          </a:blipFill>
          <a:ln>
            <a:solidFill>
              <a:schemeClr val="tx2"/>
            </a:solidFill>
          </a:ln>
        </p:spPr>
        <p:txBody>
          <a:bodyPr wrap="square" lIns="0" tIns="0" rIns="0" bIns="0" rtlCol="0"/>
          <a:lstStyle/>
          <a:p>
            <a:pPr defTabSz="721775"/>
            <a:endParaRPr kumimoji="1" sz="1421" dirty="0">
              <a:solidFill>
                <a:prstClr val="black"/>
              </a:solidFill>
            </a:endParaRPr>
          </a:p>
        </p:txBody>
      </p:sp>
      <p:sp>
        <p:nvSpPr>
          <p:cNvPr id="5" name="テキスト ボックス 4">
            <a:extLst>
              <a:ext uri="{FF2B5EF4-FFF2-40B4-BE49-F238E27FC236}">
                <a16:creationId xmlns:a16="http://schemas.microsoft.com/office/drawing/2014/main" id="{2DD960FD-F98D-97A2-076B-AF74CF4D5766}"/>
              </a:ext>
            </a:extLst>
          </p:cNvPr>
          <p:cNvSpPr txBox="1"/>
          <p:nvPr/>
        </p:nvSpPr>
        <p:spPr>
          <a:xfrm>
            <a:off x="100614" y="2067271"/>
            <a:ext cx="2803844" cy="607602"/>
          </a:xfrm>
          <a:prstGeom prst="rect">
            <a:avLst/>
          </a:prstGeom>
          <a:noFill/>
        </p:spPr>
        <p:txBody>
          <a:bodyPr wrap="none" rtlCol="0">
            <a:spAutoFit/>
          </a:bodyPr>
          <a:lstStyle/>
          <a:p>
            <a:pPr>
              <a:lnSpc>
                <a:spcPct val="150000"/>
              </a:lnSpc>
            </a:pPr>
            <a:r>
              <a:rPr lang="ja-JP" altLang="en-US" sz="1200" dirty="0">
                <a:latin typeface="Meiryo UI" panose="020B0604030504040204" pitchFamily="50" charset="-128"/>
                <a:ea typeface="Meiryo UI" panose="020B0604030504040204" pitchFamily="50" charset="-128"/>
              </a:rPr>
              <a:t>・陶芸体験・サンドブラスト体験</a:t>
            </a:r>
          </a:p>
          <a:p>
            <a:pPr>
              <a:lnSpc>
                <a:spcPct val="150000"/>
              </a:lnSpc>
            </a:pP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hlinkClick r:id="rId7"/>
              </a:rPr>
              <a:t>https://youtu.be/6bjxFoPuunU</a:t>
            </a:r>
            <a:r>
              <a:rPr lang="ja-JP" altLang="en-US" sz="1200" dirty="0">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7A71F59C-55B8-2C16-EFA0-7AA8B94D0EBE}"/>
              </a:ext>
            </a:extLst>
          </p:cNvPr>
          <p:cNvPicPr>
            <a:picLocks noChangeAspect="1"/>
          </p:cNvPicPr>
          <p:nvPr/>
        </p:nvPicPr>
        <p:blipFill>
          <a:blip r:embed="rId8"/>
          <a:stretch>
            <a:fillRect/>
          </a:stretch>
        </p:blipFill>
        <p:spPr>
          <a:xfrm>
            <a:off x="2206556" y="1835241"/>
            <a:ext cx="567531" cy="561244"/>
          </a:xfrm>
          <a:prstGeom prst="rect">
            <a:avLst/>
          </a:prstGeom>
          <a:ln>
            <a:solidFill>
              <a:schemeClr val="accent1"/>
            </a:solidFill>
          </a:ln>
        </p:spPr>
      </p:pic>
      <p:pic>
        <p:nvPicPr>
          <p:cNvPr id="11" name="図 10">
            <a:extLst>
              <a:ext uri="{FF2B5EF4-FFF2-40B4-BE49-F238E27FC236}">
                <a16:creationId xmlns:a16="http://schemas.microsoft.com/office/drawing/2014/main" id="{4461CDEC-610F-87D4-DA27-6D18DFB14CBE}"/>
              </a:ext>
            </a:extLst>
          </p:cNvPr>
          <p:cNvPicPr>
            <a:picLocks noChangeAspect="1"/>
          </p:cNvPicPr>
          <p:nvPr/>
        </p:nvPicPr>
        <p:blipFill>
          <a:blip r:embed="rId9" cstate="hq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tretch>
            <a:fillRect/>
          </a:stretch>
        </p:blipFill>
        <p:spPr>
          <a:xfrm>
            <a:off x="3057860" y="1845152"/>
            <a:ext cx="1223250" cy="829722"/>
          </a:xfrm>
          <a:prstGeom prst="rect">
            <a:avLst/>
          </a:prstGeom>
          <a:ln>
            <a:noFill/>
          </a:ln>
          <a:effectLst/>
        </p:spPr>
      </p:pic>
      <p:sp>
        <p:nvSpPr>
          <p:cNvPr id="13" name="テキスト ボックス 12">
            <a:extLst>
              <a:ext uri="{FF2B5EF4-FFF2-40B4-BE49-F238E27FC236}">
                <a16:creationId xmlns:a16="http://schemas.microsoft.com/office/drawing/2014/main" id="{C4483913-904C-2342-15D3-2CA6635FE47F}"/>
              </a:ext>
            </a:extLst>
          </p:cNvPr>
          <p:cNvSpPr txBox="1"/>
          <p:nvPr/>
        </p:nvSpPr>
        <p:spPr>
          <a:xfrm>
            <a:off x="100614" y="3009023"/>
            <a:ext cx="2898166" cy="627479"/>
          </a:xfrm>
          <a:prstGeom prst="rect">
            <a:avLst/>
          </a:prstGeom>
          <a:noFill/>
        </p:spPr>
        <p:txBody>
          <a:bodyPr wrap="none" rtlCol="0">
            <a:spAutoFit/>
          </a:bodyPr>
          <a:lstStyle/>
          <a:p>
            <a:pPr>
              <a:lnSpc>
                <a:spcPct val="150000"/>
              </a:lnSpc>
            </a:pPr>
            <a:r>
              <a:rPr lang="ja-JP" altLang="en-US" sz="1200" dirty="0">
                <a:latin typeface="Meiryo UI" panose="020B0604030504040204" pitchFamily="50" charset="-128"/>
                <a:ea typeface="Meiryo UI" panose="020B0604030504040204" pitchFamily="50" charset="-128"/>
              </a:rPr>
              <a:t>・船釣り体験</a:t>
            </a:r>
            <a:endParaRPr lang="en-US" altLang="ja-JP" sz="1200" dirty="0">
              <a:latin typeface="Meiryo UI" panose="020B0604030504040204" pitchFamily="50" charset="-128"/>
              <a:ea typeface="Meiryo UI" panose="020B0604030504040204" pitchFamily="50" charset="-128"/>
            </a:endParaRPr>
          </a:p>
          <a:p>
            <a:pPr>
              <a:lnSpc>
                <a:spcPct val="150000"/>
              </a:lnSpc>
            </a:pP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hlinkClick r:id="rId11"/>
              </a:rPr>
              <a:t>https://youtu.be/KgNNHMSLltM</a:t>
            </a:r>
            <a:r>
              <a:rPr lang="ja-JP" altLang="en-US" sz="1300" dirty="0">
                <a:latin typeface="Meiryo UI" panose="020B0604030504040204" pitchFamily="50" charset="-128"/>
                <a:ea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endParaRPr>
          </a:p>
        </p:txBody>
      </p:sp>
      <p:pic>
        <p:nvPicPr>
          <p:cNvPr id="15" name="図 14">
            <a:extLst>
              <a:ext uri="{FF2B5EF4-FFF2-40B4-BE49-F238E27FC236}">
                <a16:creationId xmlns:a16="http://schemas.microsoft.com/office/drawing/2014/main" id="{69F00DC3-4C87-29EB-D54C-08641F010905}"/>
              </a:ext>
            </a:extLst>
          </p:cNvPr>
          <p:cNvPicPr>
            <a:picLocks noChangeAspect="1"/>
          </p:cNvPicPr>
          <p:nvPr/>
        </p:nvPicPr>
        <p:blipFill>
          <a:blip r:embed="rId12"/>
          <a:stretch>
            <a:fillRect/>
          </a:stretch>
        </p:blipFill>
        <p:spPr>
          <a:xfrm>
            <a:off x="2206556" y="2760066"/>
            <a:ext cx="579203" cy="587945"/>
          </a:xfrm>
          <a:prstGeom prst="rect">
            <a:avLst/>
          </a:prstGeom>
          <a:ln>
            <a:solidFill>
              <a:schemeClr val="accent1"/>
            </a:solidFill>
          </a:ln>
        </p:spPr>
      </p:pic>
      <p:pic>
        <p:nvPicPr>
          <p:cNvPr id="16" name="図 15">
            <a:extLst>
              <a:ext uri="{FF2B5EF4-FFF2-40B4-BE49-F238E27FC236}">
                <a16:creationId xmlns:a16="http://schemas.microsoft.com/office/drawing/2014/main" id="{EE3DD15B-5D42-9B0C-9A0A-0F248AAC8D9C}"/>
              </a:ext>
            </a:extLst>
          </p:cNvPr>
          <p:cNvPicPr>
            <a:picLocks noChangeAspect="1"/>
          </p:cNvPicPr>
          <p:nvPr/>
        </p:nvPicPr>
        <p:blipFill>
          <a:blip r:embed="rId13" cstate="hqprint">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a:ext>
            </a:extLst>
          </a:blip>
          <a:stretch>
            <a:fillRect/>
          </a:stretch>
        </p:blipFill>
        <p:spPr>
          <a:xfrm>
            <a:off x="3068487" y="2753716"/>
            <a:ext cx="1223250" cy="824375"/>
          </a:xfrm>
          <a:prstGeom prst="rect">
            <a:avLst/>
          </a:prstGeom>
        </p:spPr>
      </p:pic>
      <p:sp>
        <p:nvSpPr>
          <p:cNvPr id="17" name="テキスト ボックス 16">
            <a:extLst>
              <a:ext uri="{FF2B5EF4-FFF2-40B4-BE49-F238E27FC236}">
                <a16:creationId xmlns:a16="http://schemas.microsoft.com/office/drawing/2014/main" id="{5F06F62B-2DFA-4FDD-452D-259DDD29309F}"/>
              </a:ext>
            </a:extLst>
          </p:cNvPr>
          <p:cNvSpPr txBox="1"/>
          <p:nvPr/>
        </p:nvSpPr>
        <p:spPr>
          <a:xfrm>
            <a:off x="67403" y="4043972"/>
            <a:ext cx="2923814" cy="627479"/>
          </a:xfrm>
          <a:prstGeom prst="rect">
            <a:avLst/>
          </a:prstGeom>
          <a:noFill/>
        </p:spPr>
        <p:txBody>
          <a:bodyPr wrap="none" rtlCol="0">
            <a:spAutoFit/>
          </a:bodyPr>
          <a:lstStyle/>
          <a:p>
            <a:pPr>
              <a:lnSpc>
                <a:spcPct val="150000"/>
              </a:lnSpc>
            </a:pPr>
            <a:r>
              <a:rPr lang="ja-JP" altLang="en-US" sz="1200" dirty="0">
                <a:latin typeface="Meiryo UI" panose="020B0604030504040204" pitchFamily="50" charset="-128"/>
                <a:ea typeface="Meiryo UI" panose="020B0604030504040204" pitchFamily="50" charset="-128"/>
              </a:rPr>
              <a:t>・堤防釣り体験</a:t>
            </a:r>
          </a:p>
          <a:p>
            <a:pPr>
              <a:lnSpc>
                <a:spcPct val="150000"/>
              </a:lnSpc>
            </a:pP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hlinkClick r:id="rId15"/>
              </a:rPr>
              <a:t>https://youtu.be/uA_dymhh7kA</a:t>
            </a:r>
            <a:r>
              <a:rPr lang="ja-JP" altLang="en-US" sz="1300" dirty="0">
                <a:latin typeface="Meiryo UI" panose="020B0604030504040204" pitchFamily="50" charset="-128"/>
                <a:ea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endParaRPr>
          </a:p>
        </p:txBody>
      </p:sp>
      <p:pic>
        <p:nvPicPr>
          <p:cNvPr id="18" name="図 17">
            <a:extLst>
              <a:ext uri="{FF2B5EF4-FFF2-40B4-BE49-F238E27FC236}">
                <a16:creationId xmlns:a16="http://schemas.microsoft.com/office/drawing/2014/main" id="{D59CA368-DD0C-4D65-C415-7C5D42BDFDE5}"/>
              </a:ext>
            </a:extLst>
          </p:cNvPr>
          <p:cNvPicPr>
            <a:picLocks noChangeAspect="1"/>
          </p:cNvPicPr>
          <p:nvPr/>
        </p:nvPicPr>
        <p:blipFill>
          <a:blip r:embed="rId16"/>
          <a:stretch>
            <a:fillRect/>
          </a:stretch>
        </p:blipFill>
        <p:spPr>
          <a:xfrm>
            <a:off x="2206556" y="3722332"/>
            <a:ext cx="562677" cy="575871"/>
          </a:xfrm>
          <a:prstGeom prst="rect">
            <a:avLst/>
          </a:prstGeom>
          <a:ln>
            <a:solidFill>
              <a:schemeClr val="accent1"/>
            </a:solidFill>
          </a:ln>
        </p:spPr>
      </p:pic>
      <p:pic>
        <p:nvPicPr>
          <p:cNvPr id="21" name="図 20">
            <a:extLst>
              <a:ext uri="{FF2B5EF4-FFF2-40B4-BE49-F238E27FC236}">
                <a16:creationId xmlns:a16="http://schemas.microsoft.com/office/drawing/2014/main" id="{E5C70025-F67F-0D6D-EDB2-00AD59A3858E}"/>
              </a:ext>
            </a:extLst>
          </p:cNvPr>
          <p:cNvPicPr>
            <a:picLocks noChangeAspect="1"/>
          </p:cNvPicPr>
          <p:nvPr/>
        </p:nvPicPr>
        <p:blipFill>
          <a:blip r:embed="rId17" cstate="hqprint">
            <a:extLst>
              <a:ext uri="{BEBA8EAE-BF5A-486C-A8C5-ECC9F3942E4B}">
                <a14:imgProps xmlns:a14="http://schemas.microsoft.com/office/drawing/2010/main">
                  <a14:imgLayer r:embed="rId18">
                    <a14:imgEffect>
                      <a14:brightnessContrast bright="20000"/>
                    </a14:imgEffect>
                  </a14:imgLayer>
                </a14:imgProps>
              </a:ext>
              <a:ext uri="{28A0092B-C50C-407E-A947-70E740481C1C}">
                <a14:useLocalDpi xmlns:a14="http://schemas.microsoft.com/office/drawing/2010/main"/>
              </a:ext>
            </a:extLst>
          </a:blip>
          <a:stretch>
            <a:fillRect/>
          </a:stretch>
        </p:blipFill>
        <p:spPr>
          <a:xfrm>
            <a:off x="3068487" y="3665910"/>
            <a:ext cx="1223250" cy="908217"/>
          </a:xfrm>
          <a:prstGeom prst="rect">
            <a:avLst/>
          </a:prstGeom>
        </p:spPr>
      </p:pic>
      <p:sp>
        <p:nvSpPr>
          <p:cNvPr id="22" name="テキスト ボックス 21">
            <a:extLst>
              <a:ext uri="{FF2B5EF4-FFF2-40B4-BE49-F238E27FC236}">
                <a16:creationId xmlns:a16="http://schemas.microsoft.com/office/drawing/2014/main" id="{CCDC770B-6C6A-F68A-5F4B-48719CEF9F2E}"/>
              </a:ext>
            </a:extLst>
          </p:cNvPr>
          <p:cNvSpPr txBox="1"/>
          <p:nvPr/>
        </p:nvSpPr>
        <p:spPr>
          <a:xfrm>
            <a:off x="0" y="5105989"/>
            <a:ext cx="3113738" cy="650563"/>
          </a:xfrm>
          <a:prstGeom prst="rect">
            <a:avLst/>
          </a:prstGeom>
          <a:noFill/>
        </p:spPr>
        <p:txBody>
          <a:bodyPr wrap="none" rtlCol="0">
            <a:spAutoFit/>
          </a:bodyPr>
          <a:lstStyle/>
          <a:p>
            <a:pPr>
              <a:lnSpc>
                <a:spcPct val="150000"/>
              </a:lnSpc>
            </a:pPr>
            <a:r>
              <a:rPr lang="ja-JP" altLang="en-US" sz="1300" dirty="0">
                <a:latin typeface="Meiryo UI" panose="020B0604030504040204" pitchFamily="50" charset="-128"/>
                <a:ea typeface="Meiryo UI" panose="020B0604030504040204" pitchFamily="50" charset="-128"/>
              </a:rPr>
              <a:t>・マリンアクティビティ</a:t>
            </a:r>
          </a:p>
          <a:p>
            <a:pPr>
              <a:lnSpc>
                <a:spcPct val="150000"/>
              </a:lnSpc>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hlinkClick r:id="rId19"/>
              </a:rPr>
              <a:t>https://youtu.be/OvHGDnk5fqA</a:t>
            </a:r>
            <a:r>
              <a:rPr lang="ja-JP" altLang="en-US" sz="1300" dirty="0">
                <a:latin typeface="Meiryo UI" panose="020B0604030504040204" pitchFamily="50" charset="-128"/>
                <a:ea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endParaRPr>
          </a:p>
        </p:txBody>
      </p:sp>
      <p:pic>
        <p:nvPicPr>
          <p:cNvPr id="23" name="図 22">
            <a:extLst>
              <a:ext uri="{FF2B5EF4-FFF2-40B4-BE49-F238E27FC236}">
                <a16:creationId xmlns:a16="http://schemas.microsoft.com/office/drawing/2014/main" id="{91E2BE16-A46B-5F0C-F300-AD223A7CE3ED}"/>
              </a:ext>
            </a:extLst>
          </p:cNvPr>
          <p:cNvPicPr>
            <a:picLocks noChangeAspect="1"/>
          </p:cNvPicPr>
          <p:nvPr/>
        </p:nvPicPr>
        <p:blipFill>
          <a:blip r:embed="rId20"/>
          <a:stretch>
            <a:fillRect/>
          </a:stretch>
        </p:blipFill>
        <p:spPr>
          <a:xfrm>
            <a:off x="2206556" y="4837669"/>
            <a:ext cx="564615" cy="627480"/>
          </a:xfrm>
          <a:prstGeom prst="rect">
            <a:avLst/>
          </a:prstGeom>
          <a:ln>
            <a:solidFill>
              <a:schemeClr val="accent1"/>
            </a:solidFill>
          </a:ln>
        </p:spPr>
      </p:pic>
      <p:pic>
        <p:nvPicPr>
          <p:cNvPr id="25" name="図 24">
            <a:extLst>
              <a:ext uri="{FF2B5EF4-FFF2-40B4-BE49-F238E27FC236}">
                <a16:creationId xmlns:a16="http://schemas.microsoft.com/office/drawing/2014/main" id="{AFB73EF2-9ED8-6654-308D-B082392A661F}"/>
              </a:ext>
            </a:extLst>
          </p:cNvPr>
          <p:cNvPicPr>
            <a:picLocks noChangeAspect="1"/>
          </p:cNvPicPr>
          <p:nvPr/>
        </p:nvPicPr>
        <p:blipFill rotWithShape="1">
          <a:blip r:embed="rId21" cstate="hqprint">
            <a:extLst>
              <a:ext uri="{BEBA8EAE-BF5A-486C-A8C5-ECC9F3942E4B}">
                <a14:imgProps xmlns:a14="http://schemas.microsoft.com/office/drawing/2010/main">
                  <a14:imgLayer r:embed="rId22">
                    <a14:imgEffect>
                      <a14:brightnessContrast bright="20000"/>
                    </a14:imgEffect>
                  </a14:imgLayer>
                </a14:imgProps>
              </a:ext>
              <a:ext uri="{28A0092B-C50C-407E-A947-70E740481C1C}">
                <a14:useLocalDpi xmlns:a14="http://schemas.microsoft.com/office/drawing/2010/main"/>
              </a:ext>
            </a:extLst>
          </a:blip>
          <a:srcRect l="-1703" t="6323" r="1703" b="19213"/>
          <a:stretch/>
        </p:blipFill>
        <p:spPr>
          <a:xfrm>
            <a:off x="3059679" y="4671450"/>
            <a:ext cx="1232059" cy="997656"/>
          </a:xfrm>
          <a:prstGeom prst="rect">
            <a:avLst/>
          </a:prstGeom>
        </p:spPr>
      </p:pic>
      <p:pic>
        <p:nvPicPr>
          <p:cNvPr id="31" name="図 30">
            <a:extLst>
              <a:ext uri="{FF2B5EF4-FFF2-40B4-BE49-F238E27FC236}">
                <a16:creationId xmlns:a16="http://schemas.microsoft.com/office/drawing/2014/main" id="{5C0187CB-793D-1F51-99F9-2B1853CAE6C3}"/>
              </a:ext>
            </a:extLst>
          </p:cNvPr>
          <p:cNvPicPr>
            <a:picLocks noChangeAspect="1"/>
          </p:cNvPicPr>
          <p:nvPr/>
        </p:nvPicPr>
        <p:blipFill>
          <a:blip r:embed="rId23" cstate="hqprint">
            <a:extLst>
              <a:ext uri="{28A0092B-C50C-407E-A947-70E740481C1C}">
                <a14:useLocalDpi xmlns:a14="http://schemas.microsoft.com/office/drawing/2010/main"/>
              </a:ext>
            </a:extLst>
          </a:blip>
          <a:stretch>
            <a:fillRect/>
          </a:stretch>
        </p:blipFill>
        <p:spPr>
          <a:xfrm>
            <a:off x="5280761" y="1740481"/>
            <a:ext cx="1223250" cy="1019585"/>
          </a:xfrm>
          <a:prstGeom prst="rect">
            <a:avLst/>
          </a:prstGeom>
        </p:spPr>
      </p:pic>
      <p:pic>
        <p:nvPicPr>
          <p:cNvPr id="32" name="図 31">
            <a:extLst>
              <a:ext uri="{FF2B5EF4-FFF2-40B4-BE49-F238E27FC236}">
                <a16:creationId xmlns:a16="http://schemas.microsoft.com/office/drawing/2014/main" id="{0A1D0345-486B-E283-4126-CFDF7CB81CC5}"/>
              </a:ext>
            </a:extLst>
          </p:cNvPr>
          <p:cNvPicPr>
            <a:picLocks noChangeAspect="1"/>
          </p:cNvPicPr>
          <p:nvPr/>
        </p:nvPicPr>
        <p:blipFill>
          <a:blip r:embed="rId24"/>
          <a:stretch>
            <a:fillRect/>
          </a:stretch>
        </p:blipFill>
        <p:spPr>
          <a:xfrm>
            <a:off x="6586723" y="1796731"/>
            <a:ext cx="579203" cy="627479"/>
          </a:xfrm>
          <a:prstGeom prst="rect">
            <a:avLst/>
          </a:prstGeom>
          <a:ln>
            <a:solidFill>
              <a:schemeClr val="accent1"/>
            </a:solidFill>
          </a:ln>
        </p:spPr>
      </p:pic>
      <p:sp>
        <p:nvSpPr>
          <p:cNvPr id="33" name="テキスト ボックス 32">
            <a:extLst>
              <a:ext uri="{FF2B5EF4-FFF2-40B4-BE49-F238E27FC236}">
                <a16:creationId xmlns:a16="http://schemas.microsoft.com/office/drawing/2014/main" id="{0CB51FFB-99AC-1CDA-F76A-8BC04AF6A0DE}"/>
              </a:ext>
            </a:extLst>
          </p:cNvPr>
          <p:cNvSpPr txBox="1"/>
          <p:nvPr/>
        </p:nvSpPr>
        <p:spPr>
          <a:xfrm>
            <a:off x="4413103" y="3775684"/>
            <a:ext cx="2734659" cy="607602"/>
          </a:xfrm>
          <a:prstGeom prst="rect">
            <a:avLst/>
          </a:prstGeom>
          <a:noFill/>
        </p:spPr>
        <p:txBody>
          <a:bodyPr wrap="none" rtlCol="0">
            <a:spAutoFit/>
          </a:bodyPr>
          <a:lstStyle/>
          <a:p>
            <a:pPr>
              <a:lnSpc>
                <a:spcPct val="150000"/>
              </a:lnSpc>
            </a:pPr>
            <a:r>
              <a:rPr lang="ja-JP" altLang="en-US" sz="1200" dirty="0">
                <a:latin typeface="Meiryo UI" panose="020B0604030504040204" pitchFamily="50" charset="-128"/>
                <a:ea typeface="Meiryo UI" panose="020B0604030504040204" pitchFamily="50" charset="-128"/>
              </a:rPr>
              <a:t>・むろと廃校水族館プログラム</a:t>
            </a:r>
          </a:p>
          <a:p>
            <a:pPr>
              <a:lnSpc>
                <a:spcPct val="150000"/>
              </a:lnSpc>
            </a:pP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hlinkClick r:id="rId25"/>
              </a:rPr>
              <a:t>https://youtu.be/DdqvEf6sFII</a:t>
            </a:r>
            <a:r>
              <a:rPr lang="ja-JP" altLang="en-US" sz="1200" dirty="0">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p:txBody>
      </p:sp>
      <p:pic>
        <p:nvPicPr>
          <p:cNvPr id="34" name="図 33">
            <a:extLst>
              <a:ext uri="{FF2B5EF4-FFF2-40B4-BE49-F238E27FC236}">
                <a16:creationId xmlns:a16="http://schemas.microsoft.com/office/drawing/2014/main" id="{D1F5D63F-51B8-6B20-D60A-C8507FC35012}"/>
              </a:ext>
            </a:extLst>
          </p:cNvPr>
          <p:cNvPicPr>
            <a:picLocks noChangeAspect="1"/>
          </p:cNvPicPr>
          <p:nvPr/>
        </p:nvPicPr>
        <p:blipFill>
          <a:blip r:embed="rId26"/>
          <a:stretch>
            <a:fillRect/>
          </a:stretch>
        </p:blipFill>
        <p:spPr>
          <a:xfrm>
            <a:off x="6570756" y="3385092"/>
            <a:ext cx="595170" cy="627479"/>
          </a:xfrm>
          <a:prstGeom prst="rect">
            <a:avLst/>
          </a:prstGeom>
          <a:ln>
            <a:solidFill>
              <a:schemeClr val="accent1"/>
            </a:solidFill>
          </a:ln>
        </p:spPr>
      </p:pic>
      <p:pic>
        <p:nvPicPr>
          <p:cNvPr id="35" name="図 34">
            <a:extLst>
              <a:ext uri="{FF2B5EF4-FFF2-40B4-BE49-F238E27FC236}">
                <a16:creationId xmlns:a16="http://schemas.microsoft.com/office/drawing/2014/main" id="{555EACC0-FA06-0969-3F53-6841F7F59CA7}"/>
              </a:ext>
            </a:extLst>
          </p:cNvPr>
          <p:cNvPicPr>
            <a:picLocks noChangeAspect="1"/>
          </p:cNvPicPr>
          <p:nvPr/>
        </p:nvPicPr>
        <p:blipFill>
          <a:blip r:embed="rId27" cstate="hqprint">
            <a:extLst>
              <a:ext uri="{BEBA8EAE-BF5A-486C-A8C5-ECC9F3942E4B}">
                <a14:imgProps xmlns:a14="http://schemas.microsoft.com/office/drawing/2010/main">
                  <a14:imgLayer r:embed="rId28">
                    <a14:imgEffect>
                      <a14:brightnessContrast bright="20000"/>
                    </a14:imgEffect>
                  </a14:imgLayer>
                </a14:imgProps>
              </a:ext>
              <a:ext uri="{28A0092B-C50C-407E-A947-70E740481C1C}">
                <a14:useLocalDpi xmlns:a14="http://schemas.microsoft.com/office/drawing/2010/main"/>
              </a:ext>
            </a:extLst>
          </a:blip>
          <a:stretch>
            <a:fillRect/>
          </a:stretch>
        </p:blipFill>
        <p:spPr>
          <a:xfrm>
            <a:off x="7562932" y="3077357"/>
            <a:ext cx="1223250" cy="1019585"/>
          </a:xfrm>
          <a:prstGeom prst="rect">
            <a:avLst/>
          </a:prstGeom>
        </p:spPr>
      </p:pic>
      <p:sp>
        <p:nvSpPr>
          <p:cNvPr id="36" name="テキスト ボックス 35">
            <a:extLst>
              <a:ext uri="{FF2B5EF4-FFF2-40B4-BE49-F238E27FC236}">
                <a16:creationId xmlns:a16="http://schemas.microsoft.com/office/drawing/2014/main" id="{EDC6732C-5BD0-EA9F-E30D-92F19B1ACFF4}"/>
              </a:ext>
            </a:extLst>
          </p:cNvPr>
          <p:cNvSpPr txBox="1"/>
          <p:nvPr/>
        </p:nvSpPr>
        <p:spPr>
          <a:xfrm>
            <a:off x="4393952" y="4704787"/>
            <a:ext cx="3024226" cy="607602"/>
          </a:xfrm>
          <a:prstGeom prst="rect">
            <a:avLst/>
          </a:prstGeom>
          <a:noFill/>
        </p:spPr>
        <p:txBody>
          <a:bodyPr wrap="none" rtlCol="0">
            <a:spAutoFit/>
          </a:bodyPr>
          <a:lstStyle/>
          <a:p>
            <a:pPr>
              <a:lnSpc>
                <a:spcPct val="150000"/>
              </a:lnSpc>
            </a:pPr>
            <a:r>
              <a:rPr lang="ja-JP" altLang="en-US" sz="1200" dirty="0">
                <a:latin typeface="Meiryo UI" panose="020B0604030504040204" pitchFamily="50" charset="-128"/>
                <a:ea typeface="Meiryo UI" panose="020B0604030504040204" pitchFamily="50" charset="-128"/>
              </a:rPr>
              <a:t>・ドルフィントレーナー体験</a:t>
            </a:r>
          </a:p>
          <a:p>
            <a:pPr>
              <a:lnSpc>
                <a:spcPct val="150000"/>
              </a:lnSpc>
            </a:pP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hlinkClick r:id="rId29"/>
              </a:rPr>
              <a:t>https://youtu.be/VQmM6Fk_aMM</a:t>
            </a:r>
            <a:r>
              <a:rPr lang="ja-JP" altLang="en-US" sz="1200" dirty="0">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p:txBody>
      </p:sp>
      <p:pic>
        <p:nvPicPr>
          <p:cNvPr id="37" name="図 36">
            <a:extLst>
              <a:ext uri="{FF2B5EF4-FFF2-40B4-BE49-F238E27FC236}">
                <a16:creationId xmlns:a16="http://schemas.microsoft.com/office/drawing/2014/main" id="{08AAF5C4-9133-A096-91AC-2CE4276FB265}"/>
              </a:ext>
            </a:extLst>
          </p:cNvPr>
          <p:cNvPicPr>
            <a:picLocks noChangeAspect="1"/>
          </p:cNvPicPr>
          <p:nvPr/>
        </p:nvPicPr>
        <p:blipFill>
          <a:blip r:embed="rId30"/>
          <a:stretch>
            <a:fillRect/>
          </a:stretch>
        </p:blipFill>
        <p:spPr>
          <a:xfrm>
            <a:off x="6570756" y="4419539"/>
            <a:ext cx="566131" cy="627479"/>
          </a:xfrm>
          <a:prstGeom prst="rect">
            <a:avLst/>
          </a:prstGeom>
          <a:ln>
            <a:solidFill>
              <a:schemeClr val="accent1"/>
            </a:solidFill>
          </a:ln>
        </p:spPr>
      </p:pic>
      <p:pic>
        <p:nvPicPr>
          <p:cNvPr id="38" name="図 37">
            <a:extLst>
              <a:ext uri="{FF2B5EF4-FFF2-40B4-BE49-F238E27FC236}">
                <a16:creationId xmlns:a16="http://schemas.microsoft.com/office/drawing/2014/main" id="{83F0AC75-0B02-7AFE-8BA1-EC5363A6C1F5}"/>
              </a:ext>
            </a:extLst>
          </p:cNvPr>
          <p:cNvPicPr>
            <a:picLocks noChangeAspect="1"/>
          </p:cNvPicPr>
          <p:nvPr/>
        </p:nvPicPr>
        <p:blipFill>
          <a:blip r:embed="rId31" cstate="hqprint">
            <a:extLst>
              <a:ext uri="{BEBA8EAE-BF5A-486C-A8C5-ECC9F3942E4B}">
                <a14:imgProps xmlns:a14="http://schemas.microsoft.com/office/drawing/2010/main">
                  <a14:imgLayer r:embed="rId32">
                    <a14:imgEffect>
                      <a14:brightnessContrast bright="20000"/>
                    </a14:imgEffect>
                  </a14:imgLayer>
                </a14:imgProps>
              </a:ext>
              <a:ext uri="{28A0092B-C50C-407E-A947-70E740481C1C}">
                <a14:useLocalDpi xmlns:a14="http://schemas.microsoft.com/office/drawing/2010/main"/>
              </a:ext>
            </a:extLst>
          </a:blip>
          <a:stretch>
            <a:fillRect/>
          </a:stretch>
        </p:blipFill>
        <p:spPr>
          <a:xfrm>
            <a:off x="7552852" y="4220649"/>
            <a:ext cx="1223250" cy="1019585"/>
          </a:xfrm>
          <a:prstGeom prst="rect">
            <a:avLst/>
          </a:prstGeom>
        </p:spPr>
      </p:pic>
      <p:grpSp>
        <p:nvGrpSpPr>
          <p:cNvPr id="39" name="グループ化 38">
            <a:extLst>
              <a:ext uri="{FF2B5EF4-FFF2-40B4-BE49-F238E27FC236}">
                <a16:creationId xmlns:a16="http://schemas.microsoft.com/office/drawing/2014/main" id="{25078AA6-4737-1596-B29B-7A33317BB192}"/>
              </a:ext>
            </a:extLst>
          </p:cNvPr>
          <p:cNvGrpSpPr/>
          <p:nvPr/>
        </p:nvGrpSpPr>
        <p:grpSpPr>
          <a:xfrm>
            <a:off x="5010828" y="4862385"/>
            <a:ext cx="4267062" cy="1494110"/>
            <a:chOff x="62222" y="2568835"/>
            <a:chExt cx="5230469" cy="1842998"/>
          </a:xfrm>
        </p:grpSpPr>
        <p:sp>
          <p:nvSpPr>
            <p:cNvPr id="40" name="テキスト ボックス 39">
              <a:extLst>
                <a:ext uri="{FF2B5EF4-FFF2-40B4-BE49-F238E27FC236}">
                  <a16:creationId xmlns:a16="http://schemas.microsoft.com/office/drawing/2014/main" id="{8CA322D4-BB33-0D7D-0886-C0548D6E2E7E}"/>
                </a:ext>
              </a:extLst>
            </p:cNvPr>
            <p:cNvSpPr txBox="1"/>
            <p:nvPr/>
          </p:nvSpPr>
          <p:spPr>
            <a:xfrm>
              <a:off x="85761" y="3288138"/>
              <a:ext cx="5206930" cy="1091163"/>
            </a:xfrm>
            <a:prstGeom prst="rect">
              <a:avLst/>
            </a:prstGeom>
            <a:noFill/>
          </p:spPr>
          <p:txBody>
            <a:bodyPr wrap="square" rtlCol="0">
              <a:spAutoFit/>
            </a:bodyPr>
            <a:lstStyle/>
            <a:p>
              <a:pPr>
                <a:lnSpc>
                  <a:spcPct val="150000"/>
                </a:lnSpc>
              </a:pPr>
              <a:r>
                <a:rPr lang="ja-JP" altLang="en-US" sz="1200" dirty="0">
                  <a:latin typeface="Meiryo UI" panose="020B0604030504040204" pitchFamily="50" charset="-128"/>
                  <a:ea typeface="Meiryo UI" panose="020B0604030504040204" pitchFamily="50" charset="-128"/>
                </a:rPr>
                <a:t>・教育旅行に関する素材集</a:t>
              </a:r>
              <a:endParaRPr lang="en-US" altLang="ja-JP" sz="1200" dirty="0">
                <a:latin typeface="Meiryo UI" panose="020B0604030504040204" pitchFamily="50" charset="-128"/>
                <a:ea typeface="Meiryo UI" panose="020B0604030504040204" pitchFamily="50" charset="-128"/>
              </a:endParaRPr>
            </a:p>
            <a:p>
              <a:pPr>
                <a:lnSpc>
                  <a:spcPct val="150000"/>
                </a:lnSpc>
              </a:pPr>
              <a:r>
                <a:rPr lang="ja-JP" altLang="en-US" sz="1200" dirty="0">
                  <a:latin typeface="Meiryo UI" panose="020B0604030504040204" pitchFamily="50" charset="-128"/>
                  <a:ea typeface="Meiryo UI" panose="020B0604030504040204" pitchFamily="50" charset="-128"/>
                </a:rPr>
                <a:t>　→ 「</a:t>
              </a:r>
              <a:r>
                <a:rPr lang="en-US" altLang="ja-JP" sz="1200" dirty="0">
                  <a:latin typeface="Meiryo UI" panose="020B0604030504040204" pitchFamily="50" charset="-128"/>
                  <a:ea typeface="Meiryo UI" panose="020B0604030504040204" pitchFamily="50" charset="-128"/>
                </a:rPr>
                <a:t>fun!</a:t>
              </a: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fan!</a:t>
              </a:r>
              <a:r>
                <a:rPr lang="ja-JP" altLang="en-US" sz="1200" dirty="0">
                  <a:latin typeface="Meiryo UI" panose="020B0604030504040204" pitchFamily="50" charset="-128"/>
                  <a:ea typeface="Meiryo UI" panose="020B0604030504040204" pitchFamily="50" charset="-128"/>
                </a:rPr>
                <a:t>　ひがしこうち」ガイドブック</a:t>
              </a:r>
              <a:endParaRPr lang="en-US" altLang="ja-JP" sz="1200" dirty="0">
                <a:latin typeface="Meiryo UI" panose="020B0604030504040204" pitchFamily="50" charset="-128"/>
                <a:ea typeface="Meiryo UI" panose="020B0604030504040204" pitchFamily="50" charset="-128"/>
              </a:endParaRPr>
            </a:p>
            <a:p>
              <a:pPr>
                <a:lnSpc>
                  <a:spcPct val="150000"/>
                </a:lnSpc>
              </a:pPr>
              <a:r>
                <a:rPr lang="ja-JP" altLang="en-US" sz="1100" dirty="0">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hlinkClick r:id="rId33"/>
                </a:rPr>
                <a:t>https://higashi-kochi.jp/news/detail.php?id=104</a:t>
              </a:r>
              <a:r>
                <a:rPr lang="ja-JP" altLang="en-US" sz="1100" dirty="0">
                  <a:latin typeface="Meiryo UI" panose="020B0604030504040204" pitchFamily="50" charset="-128"/>
                  <a:ea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endParaRPr>
            </a:p>
          </p:txBody>
        </p:sp>
        <p:sp>
          <p:nvSpPr>
            <p:cNvPr id="41" name="フレーム 40">
              <a:extLst>
                <a:ext uri="{FF2B5EF4-FFF2-40B4-BE49-F238E27FC236}">
                  <a16:creationId xmlns:a16="http://schemas.microsoft.com/office/drawing/2014/main" id="{7CCB1831-32BE-37C1-7926-DCC2354F51AF}"/>
                </a:ext>
              </a:extLst>
            </p:cNvPr>
            <p:cNvSpPr/>
            <p:nvPr/>
          </p:nvSpPr>
          <p:spPr>
            <a:xfrm>
              <a:off x="62222" y="3280857"/>
              <a:ext cx="4533789" cy="1130976"/>
            </a:xfrm>
            <a:prstGeom prst="frame">
              <a:avLst>
                <a:gd name="adj1" fmla="val 354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solidFill>
                  <a:schemeClr val="tx1"/>
                </a:solidFill>
              </a:endParaRPr>
            </a:p>
          </p:txBody>
        </p:sp>
        <p:pic>
          <p:nvPicPr>
            <p:cNvPr id="42" name="図 41">
              <a:extLst>
                <a:ext uri="{FF2B5EF4-FFF2-40B4-BE49-F238E27FC236}">
                  <a16:creationId xmlns:a16="http://schemas.microsoft.com/office/drawing/2014/main" id="{909B3EE0-AAF9-09C1-40D2-B30552C95F56}"/>
                </a:ext>
              </a:extLst>
            </p:cNvPr>
            <p:cNvPicPr>
              <a:picLocks noChangeAspect="1"/>
            </p:cNvPicPr>
            <p:nvPr/>
          </p:nvPicPr>
          <p:blipFill>
            <a:blip r:embed="rId34" cstate="hqprint">
              <a:extLst>
                <a:ext uri="{BEBA8EAE-BF5A-486C-A8C5-ECC9F3942E4B}">
                  <a14:imgProps xmlns:a14="http://schemas.microsoft.com/office/drawing/2010/main">
                    <a14:imgLayer r:embed="rId35">
                      <a14:imgEffect>
                        <a14:backgroundRemoval t="6720" b="95844" l="9125" r="90000">
                          <a14:foregroundMark x1="20875" y1="18921" x2="20875" y2="18921"/>
                          <a14:foregroundMark x1="25188" y1="21132" x2="25188" y2="21132"/>
                          <a14:foregroundMark x1="34750" y1="21397" x2="34813" y2="21043"/>
                          <a14:foregroundMark x1="41813" y1="18391" x2="41813" y2="18391"/>
                          <a14:foregroundMark x1="50938" y1="15208" x2="50938" y2="15208"/>
                          <a14:foregroundMark x1="58000" y1="11583" x2="58000" y2="11583"/>
                          <a14:foregroundMark x1="59375" y1="18921" x2="59375" y2="18921"/>
                          <a14:foregroundMark x1="66750" y1="39611" x2="66938" y2="40318"/>
                          <a14:foregroundMark x1="67688" y1="40849" x2="67688" y2="60743"/>
                          <a14:foregroundMark x1="76063" y1="58886" x2="23250" y2="40849"/>
                          <a14:foregroundMark x1="56125" y1="34041" x2="52000" y2="50044"/>
                          <a14:foregroundMark x1="76625" y1="46154" x2="77250" y2="67020"/>
                          <a14:foregroundMark x1="73000" y1="68347" x2="50063" y2="88506"/>
                          <a14:foregroundMark x1="51313" y1="77365" x2="43750" y2="52255"/>
                          <a14:foregroundMark x1="40125" y1="55615" x2="43188" y2="76304"/>
                          <a14:foregroundMark x1="55125" y1="60212" x2="55437" y2="76393"/>
                          <a14:foregroundMark x1="19313" y1="43236" x2="26188" y2="51724"/>
                        </a14:backgroundRemoval>
                      </a14:imgEffect>
                    </a14:imgLayer>
                  </a14:imgProps>
                </a:ext>
                <a:ext uri="{28A0092B-C50C-407E-A947-70E740481C1C}">
                  <a14:useLocalDpi xmlns:a14="http://schemas.microsoft.com/office/drawing/2010/main"/>
                </a:ext>
              </a:extLst>
            </a:blip>
            <a:stretch>
              <a:fillRect/>
            </a:stretch>
          </p:blipFill>
          <p:spPr>
            <a:xfrm rot="21366691">
              <a:off x="3038400" y="2568835"/>
              <a:ext cx="796059" cy="562714"/>
            </a:xfrm>
            <a:prstGeom prst="rect">
              <a:avLst/>
            </a:prstGeom>
          </p:spPr>
        </p:pic>
        <p:pic>
          <p:nvPicPr>
            <p:cNvPr id="43" name="図 42">
              <a:extLst>
                <a:ext uri="{FF2B5EF4-FFF2-40B4-BE49-F238E27FC236}">
                  <a16:creationId xmlns:a16="http://schemas.microsoft.com/office/drawing/2014/main" id="{5E0C16B2-FE14-DC6C-2EEF-F0C9C78390A2}"/>
                </a:ext>
              </a:extLst>
            </p:cNvPr>
            <p:cNvPicPr>
              <a:picLocks noChangeAspect="1"/>
            </p:cNvPicPr>
            <p:nvPr/>
          </p:nvPicPr>
          <p:blipFill>
            <a:blip r:embed="rId36">
              <a:extLst>
                <a:ext uri="{28A0092B-C50C-407E-A947-70E740481C1C}">
                  <a14:useLocalDpi xmlns:a14="http://schemas.microsoft.com/office/drawing/2010/main"/>
                </a:ext>
              </a:extLst>
            </a:blip>
            <a:stretch>
              <a:fillRect/>
            </a:stretch>
          </p:blipFill>
          <p:spPr>
            <a:xfrm>
              <a:off x="3677564" y="3418850"/>
              <a:ext cx="585000" cy="585000"/>
            </a:xfrm>
            <a:prstGeom prst="rect">
              <a:avLst/>
            </a:prstGeom>
            <a:ln>
              <a:solidFill>
                <a:schemeClr val="accent1">
                  <a:lumMod val="75000"/>
                </a:schemeClr>
              </a:solidFill>
            </a:ln>
          </p:spPr>
        </p:pic>
      </p:grpSp>
      <p:sp>
        <p:nvSpPr>
          <p:cNvPr id="4" name="テキスト ボックス 3">
            <a:extLst>
              <a:ext uri="{FF2B5EF4-FFF2-40B4-BE49-F238E27FC236}">
                <a16:creationId xmlns:a16="http://schemas.microsoft.com/office/drawing/2014/main" id="{F128E6C8-881E-F291-CD7F-2165E15026B7}"/>
              </a:ext>
            </a:extLst>
          </p:cNvPr>
          <p:cNvSpPr txBox="1"/>
          <p:nvPr/>
        </p:nvSpPr>
        <p:spPr>
          <a:xfrm>
            <a:off x="4397418" y="2728569"/>
            <a:ext cx="2739468" cy="627479"/>
          </a:xfrm>
          <a:prstGeom prst="rect">
            <a:avLst/>
          </a:prstGeom>
          <a:noFill/>
        </p:spPr>
        <p:txBody>
          <a:bodyPr wrap="none" rtlCol="0">
            <a:spAutoFit/>
          </a:bodyPr>
          <a:lstStyle/>
          <a:p>
            <a:pPr>
              <a:lnSpc>
                <a:spcPct val="150000"/>
              </a:lnSpc>
            </a:pPr>
            <a:r>
              <a:rPr lang="ja-JP" altLang="en-US" sz="1200" dirty="0">
                <a:latin typeface="Meiryo UI" panose="020B0604030504040204" pitchFamily="50" charset="-128"/>
                <a:ea typeface="Meiryo UI" panose="020B0604030504040204" pitchFamily="50" charset="-128"/>
              </a:rPr>
              <a:t>・環境・防災学習</a:t>
            </a:r>
            <a:endParaRPr lang="en-US" altLang="ja-JP" sz="1200" dirty="0">
              <a:latin typeface="Meiryo UI" panose="020B0604030504040204" pitchFamily="50" charset="-128"/>
              <a:ea typeface="Meiryo UI" panose="020B0604030504040204" pitchFamily="50" charset="-128"/>
            </a:endParaRPr>
          </a:p>
          <a:p>
            <a:pPr>
              <a:lnSpc>
                <a:spcPct val="150000"/>
              </a:lnSpc>
            </a:pP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hlinkClick r:id="rId37"/>
              </a:rPr>
              <a:t>https://youtu.be/361r7-bBtzI</a:t>
            </a:r>
            <a:r>
              <a:rPr lang="ja-JP" altLang="en-US" sz="1300" dirty="0">
                <a:latin typeface="Meiryo UI" panose="020B0604030504040204" pitchFamily="50" charset="-128"/>
                <a:ea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endParaRPr>
          </a:p>
        </p:txBody>
      </p:sp>
      <p:pic>
        <p:nvPicPr>
          <p:cNvPr id="14" name="図 323">
            <a:extLst>
              <a:ext uri="{FF2B5EF4-FFF2-40B4-BE49-F238E27FC236}">
                <a16:creationId xmlns:a16="http://schemas.microsoft.com/office/drawing/2014/main" id="{0EE5D6D8-A76E-A957-30AE-03E7435B693A}"/>
              </a:ext>
            </a:extLst>
          </p:cNvPr>
          <p:cNvPicPr>
            <a:picLocks noChangeAspect="1"/>
          </p:cNvPicPr>
          <p:nvPr/>
        </p:nvPicPr>
        <p:blipFill>
          <a:blip r:embed="rId38"/>
          <a:stretch>
            <a:fillRect/>
          </a:stretch>
        </p:blipFill>
        <p:spPr>
          <a:xfrm>
            <a:off x="155081" y="5958438"/>
            <a:ext cx="625884" cy="626859"/>
          </a:xfrm>
          <a:prstGeom prst="rect">
            <a:avLst/>
          </a:prstGeom>
        </p:spPr>
      </p:pic>
      <p:pic>
        <p:nvPicPr>
          <p:cNvPr id="19" name="図 90">
            <a:extLst>
              <a:ext uri="{FF2B5EF4-FFF2-40B4-BE49-F238E27FC236}">
                <a16:creationId xmlns:a16="http://schemas.microsoft.com/office/drawing/2014/main" id="{288A2F5B-C3E7-0E0A-0588-1D7DC98170E2}"/>
              </a:ext>
            </a:extLst>
          </p:cNvPr>
          <p:cNvPicPr>
            <a:picLocks noChangeAspect="1"/>
          </p:cNvPicPr>
          <p:nvPr/>
        </p:nvPicPr>
        <p:blipFill>
          <a:blip r:embed="rId39"/>
          <a:stretch>
            <a:fillRect/>
          </a:stretch>
        </p:blipFill>
        <p:spPr>
          <a:xfrm>
            <a:off x="2233880" y="5955960"/>
            <a:ext cx="625884" cy="628458"/>
          </a:xfrm>
          <a:prstGeom prst="rect">
            <a:avLst/>
          </a:prstGeom>
        </p:spPr>
      </p:pic>
      <p:pic>
        <p:nvPicPr>
          <p:cNvPr id="20" name="図 19">
            <a:extLst>
              <a:ext uri="{FF2B5EF4-FFF2-40B4-BE49-F238E27FC236}">
                <a16:creationId xmlns:a16="http://schemas.microsoft.com/office/drawing/2014/main" id="{F79DE2DC-8F65-812C-99E1-5A0D25450502}"/>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4281111" y="5951563"/>
            <a:ext cx="627503" cy="628458"/>
          </a:xfrm>
          <a:prstGeom prst="rect">
            <a:avLst/>
          </a:prstGeom>
        </p:spPr>
      </p:pic>
      <p:pic>
        <p:nvPicPr>
          <p:cNvPr id="26" name="図 265">
            <a:extLst>
              <a:ext uri="{FF2B5EF4-FFF2-40B4-BE49-F238E27FC236}">
                <a16:creationId xmlns:a16="http://schemas.microsoft.com/office/drawing/2014/main" id="{CE4EAB2B-03B8-353A-6E66-28A3F346DEB4}"/>
              </a:ext>
            </a:extLst>
          </p:cNvPr>
          <p:cNvPicPr>
            <a:picLocks noChangeAspect="1"/>
          </p:cNvPicPr>
          <p:nvPr/>
        </p:nvPicPr>
        <p:blipFill>
          <a:blip r:embed="rId41"/>
          <a:stretch>
            <a:fillRect/>
          </a:stretch>
        </p:blipFill>
        <p:spPr>
          <a:xfrm>
            <a:off x="792220" y="5958438"/>
            <a:ext cx="683831" cy="626859"/>
          </a:xfrm>
          <a:prstGeom prst="rect">
            <a:avLst/>
          </a:prstGeom>
        </p:spPr>
      </p:pic>
      <p:pic>
        <p:nvPicPr>
          <p:cNvPr id="27" name="図 266">
            <a:extLst>
              <a:ext uri="{FF2B5EF4-FFF2-40B4-BE49-F238E27FC236}">
                <a16:creationId xmlns:a16="http://schemas.microsoft.com/office/drawing/2014/main" id="{F49DA291-94F5-BC6F-B0AD-91E14D97997D}"/>
              </a:ext>
            </a:extLst>
          </p:cNvPr>
          <p:cNvPicPr>
            <a:picLocks noChangeAspect="1"/>
          </p:cNvPicPr>
          <p:nvPr/>
        </p:nvPicPr>
        <p:blipFill>
          <a:blip r:embed="rId42"/>
          <a:stretch>
            <a:fillRect/>
          </a:stretch>
        </p:blipFill>
        <p:spPr>
          <a:xfrm>
            <a:off x="1521587" y="5951564"/>
            <a:ext cx="683831" cy="626565"/>
          </a:xfrm>
          <a:prstGeom prst="rect">
            <a:avLst/>
          </a:prstGeom>
        </p:spPr>
      </p:pic>
      <p:pic>
        <p:nvPicPr>
          <p:cNvPr id="44" name="図 267">
            <a:extLst>
              <a:ext uri="{FF2B5EF4-FFF2-40B4-BE49-F238E27FC236}">
                <a16:creationId xmlns:a16="http://schemas.microsoft.com/office/drawing/2014/main" id="{6564BECA-4EF4-ED42-9DF8-61D8E0AFB853}"/>
              </a:ext>
            </a:extLst>
          </p:cNvPr>
          <p:cNvPicPr>
            <a:picLocks noChangeAspect="1"/>
          </p:cNvPicPr>
          <p:nvPr/>
        </p:nvPicPr>
        <p:blipFill>
          <a:blip r:embed="rId43"/>
          <a:stretch>
            <a:fillRect/>
          </a:stretch>
        </p:blipFill>
        <p:spPr>
          <a:xfrm>
            <a:off x="2881728" y="5959321"/>
            <a:ext cx="661089" cy="612828"/>
          </a:xfrm>
          <a:prstGeom prst="rect">
            <a:avLst/>
          </a:prstGeom>
        </p:spPr>
      </p:pic>
      <p:pic>
        <p:nvPicPr>
          <p:cNvPr id="45" name="図 69">
            <a:extLst>
              <a:ext uri="{FF2B5EF4-FFF2-40B4-BE49-F238E27FC236}">
                <a16:creationId xmlns:a16="http://schemas.microsoft.com/office/drawing/2014/main" id="{D5AEB84B-A2D1-CEA2-49D1-AA72BF090037}"/>
              </a:ext>
            </a:extLst>
          </p:cNvPr>
          <p:cNvPicPr>
            <a:picLocks noChangeAspect="1"/>
          </p:cNvPicPr>
          <p:nvPr/>
        </p:nvPicPr>
        <p:blipFill>
          <a:blip r:embed="rId44"/>
          <a:stretch>
            <a:fillRect/>
          </a:stretch>
        </p:blipFill>
        <p:spPr>
          <a:xfrm>
            <a:off x="3560565" y="5957165"/>
            <a:ext cx="682108" cy="626565"/>
          </a:xfrm>
          <a:prstGeom prst="rect">
            <a:avLst/>
          </a:prstGeom>
        </p:spPr>
      </p:pic>
    </p:spTree>
    <p:extLst>
      <p:ext uri="{BB962C8B-B14F-4D97-AF65-F5344CB8AC3E}">
        <p14:creationId xmlns:p14="http://schemas.microsoft.com/office/powerpoint/2010/main" val="31834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6AB6A26C-2D5E-4CC3-B35D-DB6104028D22}"/>
              </a:ext>
            </a:extLst>
          </p:cNvPr>
          <p:cNvGrpSpPr/>
          <p:nvPr/>
        </p:nvGrpSpPr>
        <p:grpSpPr>
          <a:xfrm>
            <a:off x="78875" y="263475"/>
            <a:ext cx="8980783" cy="6498945"/>
            <a:chOff x="144273" y="166723"/>
            <a:chExt cx="8877781" cy="6435129"/>
          </a:xfrm>
        </p:grpSpPr>
        <p:sp>
          <p:nvSpPr>
            <p:cNvPr id="9" name="正方形/長方形 8">
              <a:extLst>
                <a:ext uri="{FF2B5EF4-FFF2-40B4-BE49-F238E27FC236}">
                  <a16:creationId xmlns:a16="http://schemas.microsoft.com/office/drawing/2014/main" id="{F6924650-16D1-4A38-960C-2D80E583F1FF}"/>
                </a:ext>
              </a:extLst>
            </p:cNvPr>
            <p:cNvSpPr/>
            <p:nvPr/>
          </p:nvSpPr>
          <p:spPr>
            <a:xfrm>
              <a:off x="144273" y="1323689"/>
              <a:ext cx="8877781" cy="5278163"/>
            </a:xfrm>
            <a:prstGeom prst="rect">
              <a:avLst/>
            </a:prstGeom>
            <a:solidFill>
              <a:srgbClr val="F8F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kumimoji="1" lang="ja-JP" altLang="en-US" sz="1795">
                <a:solidFill>
                  <a:prstClr val="white"/>
                </a:solidFill>
                <a:latin typeface="ＭＳ Ｐゴシック" panose="020B0600070205080204" pitchFamily="50" charset="-128"/>
                <a:ea typeface="ＭＳ Ｐゴシック" panose="020B0600070205080204" pitchFamily="50" charset="-128"/>
              </a:endParaRPr>
            </a:p>
          </p:txBody>
        </p:sp>
        <p:sp>
          <p:nvSpPr>
            <p:cNvPr id="10" name="正方形/長方形 9">
              <a:extLst>
                <a:ext uri="{FF2B5EF4-FFF2-40B4-BE49-F238E27FC236}">
                  <a16:creationId xmlns:a16="http://schemas.microsoft.com/office/drawing/2014/main" id="{B5906CE0-21F7-4B90-9CE9-AF8896CA70D8}"/>
                </a:ext>
              </a:extLst>
            </p:cNvPr>
            <p:cNvSpPr/>
            <p:nvPr/>
          </p:nvSpPr>
          <p:spPr>
            <a:xfrm rot="20833611">
              <a:off x="485042" y="166723"/>
              <a:ext cx="1897915" cy="1056200"/>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kumimoji="1" lang="ja-JP" altLang="en-US" sz="1795">
                <a:solidFill>
                  <a:prstClr val="white"/>
                </a:solidFill>
                <a:latin typeface="ＭＳ Ｐゴシック" panose="020B0600070205080204" pitchFamily="50" charset="-128"/>
                <a:ea typeface="ＭＳ Ｐゴシック" panose="020B0600070205080204" pitchFamily="50" charset="-128"/>
              </a:endParaRPr>
            </a:p>
          </p:txBody>
        </p:sp>
        <p:sp>
          <p:nvSpPr>
            <p:cNvPr id="24" name="正方形/長方形 23">
              <a:extLst>
                <a:ext uri="{FF2B5EF4-FFF2-40B4-BE49-F238E27FC236}">
                  <a16:creationId xmlns:a16="http://schemas.microsoft.com/office/drawing/2014/main" id="{4E018D73-16F9-4F69-AC94-078521907419}"/>
                </a:ext>
              </a:extLst>
            </p:cNvPr>
            <p:cNvSpPr/>
            <p:nvPr/>
          </p:nvSpPr>
          <p:spPr>
            <a:xfrm>
              <a:off x="4811269" y="301683"/>
              <a:ext cx="3982759" cy="587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2114">
                <a:lnSpc>
                  <a:spcPts val="1795"/>
                </a:lnSpc>
              </a:pPr>
              <a:endParaRPr kumimoji="1" lang="en-US" altLang="ja-JP" sz="1596" b="1" dirty="0">
                <a:solidFill>
                  <a:prstClr val="white"/>
                </a:solidFill>
                <a:latin typeface="ＭＳ Ｐゴシック" panose="020B0600070205080204" pitchFamily="50" charset="-128"/>
                <a:ea typeface="ＭＳ Ｐゴシック" panose="020B0600070205080204" pitchFamily="50" charset="-128"/>
              </a:endParaRPr>
            </a:p>
          </p:txBody>
        </p:sp>
        <p:sp>
          <p:nvSpPr>
            <p:cNvPr id="29" name="正方形/長方形 28">
              <a:extLst>
                <a:ext uri="{FF2B5EF4-FFF2-40B4-BE49-F238E27FC236}">
                  <a16:creationId xmlns:a16="http://schemas.microsoft.com/office/drawing/2014/main" id="{04FAFB3B-5AB6-4C65-B63A-BE625D1BB794}"/>
                </a:ext>
              </a:extLst>
            </p:cNvPr>
            <p:cNvSpPr/>
            <p:nvPr/>
          </p:nvSpPr>
          <p:spPr>
            <a:xfrm>
              <a:off x="2779030" y="301684"/>
              <a:ext cx="3292239" cy="382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lnSpc>
                  <a:spcPts val="1397"/>
                </a:lnSpc>
              </a:pPr>
              <a:r>
                <a:rPr kumimoji="1" lang="en-US" altLang="ja-JP" sz="1197" b="1" dirty="0">
                  <a:solidFill>
                    <a:prstClr val="white"/>
                  </a:solidFill>
                  <a:latin typeface="ＭＳ Ｐゴシック" panose="020B0600070205080204" pitchFamily="50" charset="-128"/>
                  <a:ea typeface="ＭＳ Ｐゴシック" panose="020B0600070205080204" pitchFamily="50" charset="-128"/>
                </a:rPr>
                <a:t>POINT</a:t>
              </a:r>
              <a:r>
                <a:rPr kumimoji="1" lang="ja-JP" altLang="en-US" sz="1197" b="1" dirty="0">
                  <a:solidFill>
                    <a:prstClr val="white"/>
                  </a:solidFill>
                  <a:latin typeface="ＭＳ Ｐゴシック" panose="020B0600070205080204" pitchFamily="50" charset="-128"/>
                  <a:ea typeface="ＭＳ Ｐゴシック" panose="020B0600070205080204" pitchFamily="50" charset="-128"/>
                </a:rPr>
                <a:t>　　高知空港エリアからの情報発信</a:t>
              </a:r>
            </a:p>
          </p:txBody>
        </p:sp>
      </p:grpSp>
      <p:sp>
        <p:nvSpPr>
          <p:cNvPr id="2" name="Google Shape;108;p14">
            <a:extLst>
              <a:ext uri="{FF2B5EF4-FFF2-40B4-BE49-F238E27FC236}">
                <a16:creationId xmlns:a16="http://schemas.microsoft.com/office/drawing/2014/main" id="{E48341DC-6C81-6222-043E-A7B22F1FFAE6}"/>
              </a:ext>
            </a:extLst>
          </p:cNvPr>
          <p:cNvSpPr txBox="1">
            <a:spLocks/>
          </p:cNvSpPr>
          <p:nvPr/>
        </p:nvSpPr>
        <p:spPr>
          <a:xfrm rot="20838701">
            <a:off x="167447" y="491908"/>
            <a:ext cx="2648950" cy="578909"/>
          </a:xfrm>
          <a:prstGeom prst="rect">
            <a:avLst/>
          </a:prstGeom>
          <a:blipFill>
            <a:blip r:embed="rId4"/>
            <a:tile tx="0" ty="0" sx="100000" sy="100000" flip="none" algn="tl"/>
          </a:blipFill>
          <a:ln>
            <a:noFill/>
          </a:ln>
          <a:scene3d>
            <a:camera prst="orthographicFront"/>
            <a:lightRig rig="threePt" dir="t"/>
          </a:scene3d>
          <a:sp3d>
            <a:bevelT w="88900" h="88900"/>
            <a:bevelB w="114300" prst="artDeco"/>
          </a:sp3d>
        </p:spPr>
        <p:txBody>
          <a:bodyPr spcFirstLastPara="1" wrap="square" lIns="91192" tIns="91192" rIns="91192" bIns="91192"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1pPr>
            <a:lvl2pPr marR="0" lvl="1"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2pPr>
            <a:lvl3pPr marR="0" lvl="2"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3pPr>
            <a:lvl4pPr marR="0" lvl="3"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4pPr>
            <a:lvl5pPr marR="0" lvl="4"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5pPr>
            <a:lvl6pPr marR="0" lvl="5"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6pPr>
            <a:lvl7pPr marR="0" lvl="6"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7pPr>
            <a:lvl8pPr marR="0" lvl="7"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8pPr>
            <a:lvl9pPr marR="0" lvl="8"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9pPr>
          </a:lstStyle>
          <a:p>
            <a:pPr algn="ctr" defTabSz="912114"/>
            <a:r>
              <a:rPr lang="ja-JP" altLang="en-US" sz="1397" dirty="0">
                <a:solidFill>
                  <a:srgbClr val="000066"/>
                </a:solidFill>
                <a:latin typeface="ＭＳ Ｐゴシック" panose="020B0600070205080204" pitchFamily="50" charset="-128"/>
                <a:ea typeface="ＭＳ Ｐゴシック" panose="020B0600070205080204" pitchFamily="50" charset="-128"/>
              </a:rPr>
              <a:t>物部川</a:t>
            </a:r>
            <a:r>
              <a:rPr lang="en-US" altLang="ja-JP" sz="1397" dirty="0">
                <a:solidFill>
                  <a:srgbClr val="000066"/>
                </a:solidFill>
                <a:latin typeface="ＭＳ Ｐゴシック" panose="020B0600070205080204" pitchFamily="50" charset="-128"/>
                <a:ea typeface="ＭＳ Ｐゴシック" panose="020B0600070205080204" pitchFamily="50" charset="-128"/>
              </a:rPr>
              <a:t>DMO</a:t>
            </a:r>
            <a:r>
              <a:rPr lang="ja-JP" altLang="en-US" sz="1397" dirty="0">
                <a:solidFill>
                  <a:srgbClr val="000066"/>
                </a:solidFill>
                <a:latin typeface="ＭＳ Ｐゴシック" panose="020B0600070205080204" pitchFamily="50" charset="-128"/>
                <a:ea typeface="ＭＳ Ｐゴシック" panose="020B0600070205080204" pitchFamily="50" charset="-128"/>
              </a:rPr>
              <a:t>協議会の取組</a:t>
            </a:r>
            <a:endParaRPr lang="ja-JP" altLang="en-US" sz="1397" i="1" dirty="0">
              <a:solidFill>
                <a:srgbClr val="000066"/>
              </a:solidFill>
              <a:latin typeface="ＭＳ Ｐゴシック" panose="020B0600070205080204" pitchFamily="50" charset="-128"/>
              <a:ea typeface="ＭＳ Ｐゴシック" panose="020B0600070205080204" pitchFamily="50" charset="-128"/>
            </a:endParaRPr>
          </a:p>
        </p:txBody>
      </p:sp>
      <p:pic>
        <p:nvPicPr>
          <p:cNvPr id="7" name="図 6" descr="テキスト, ロゴ&#10;&#10;自動的に生成された説明">
            <a:extLst>
              <a:ext uri="{FF2B5EF4-FFF2-40B4-BE49-F238E27FC236}">
                <a16:creationId xmlns:a16="http://schemas.microsoft.com/office/drawing/2014/main" id="{064D817A-989B-BA9A-536A-88EC81E9D117}"/>
              </a:ext>
            </a:extLst>
          </p:cNvPr>
          <p:cNvPicPr>
            <a:picLocks noChangeAspect="1"/>
          </p:cNvPicPr>
          <p:nvPr/>
        </p:nvPicPr>
        <p:blipFill>
          <a:blip r:embed="rId5"/>
          <a:stretch>
            <a:fillRect/>
          </a:stretch>
        </p:blipFill>
        <p:spPr>
          <a:xfrm>
            <a:off x="7955151" y="184610"/>
            <a:ext cx="960049" cy="528057"/>
          </a:xfrm>
          <a:prstGeom prst="rect">
            <a:avLst/>
          </a:prstGeom>
        </p:spPr>
      </p:pic>
      <p:pic>
        <p:nvPicPr>
          <p:cNvPr id="14" name="図 13">
            <a:extLst>
              <a:ext uri="{FF2B5EF4-FFF2-40B4-BE49-F238E27FC236}">
                <a16:creationId xmlns:a16="http://schemas.microsoft.com/office/drawing/2014/main" id="{C9D5BED5-328F-0AE8-EB3A-91A77F74F9B0}"/>
              </a:ext>
            </a:extLst>
          </p:cNvPr>
          <p:cNvPicPr>
            <a:picLocks noChangeAspect="1"/>
          </p:cNvPicPr>
          <p:nvPr/>
        </p:nvPicPr>
        <p:blipFill rotWithShape="1">
          <a:blip r:embed="rId6">
            <a:extLst>
              <a:ext uri="{28A0092B-C50C-407E-A947-70E740481C1C}">
                <a14:useLocalDpi xmlns:a14="http://schemas.microsoft.com/office/drawing/2010/main" val="0"/>
              </a:ext>
            </a:extLst>
          </a:blip>
          <a:srcRect l="5377" t="16306"/>
          <a:stretch/>
        </p:blipFill>
        <p:spPr>
          <a:xfrm>
            <a:off x="5619279" y="1506212"/>
            <a:ext cx="3000846" cy="1302191"/>
          </a:xfrm>
          <a:prstGeom prst="rect">
            <a:avLst/>
          </a:prstGeom>
        </p:spPr>
      </p:pic>
      <p:sp>
        <p:nvSpPr>
          <p:cNvPr id="20" name="テキスト ボックス 19">
            <a:extLst>
              <a:ext uri="{FF2B5EF4-FFF2-40B4-BE49-F238E27FC236}">
                <a16:creationId xmlns:a16="http://schemas.microsoft.com/office/drawing/2014/main" id="{EC2CD7A9-5ABD-2BB2-FB35-CC47DF38CBF5}"/>
              </a:ext>
            </a:extLst>
          </p:cNvPr>
          <p:cNvSpPr txBox="1"/>
          <p:nvPr/>
        </p:nvSpPr>
        <p:spPr>
          <a:xfrm>
            <a:off x="5594900" y="2736454"/>
            <a:ext cx="3511871" cy="1274021"/>
          </a:xfrm>
          <a:prstGeom prst="rect">
            <a:avLst/>
          </a:prstGeom>
          <a:noFill/>
        </p:spPr>
        <p:txBody>
          <a:bodyPr wrap="square">
            <a:spAutoFit/>
          </a:bodyPr>
          <a:lstStyle/>
          <a:p>
            <a:pPr defTabSz="912114"/>
            <a:r>
              <a:rPr lang="ja-JP" altLang="en-US" sz="1197" b="1" dirty="0">
                <a:solidFill>
                  <a:srgbClr val="009999"/>
                </a:solidFill>
                <a:latin typeface="ＭＳ Ｐゴシック" panose="020B0600070205080204" pitchFamily="50" charset="-128"/>
                <a:ea typeface="ＭＳ Ｐゴシック" panose="020B0600070205080204" pitchFamily="50" charset="-128"/>
                <a:cs typeface="Meiryo UI" pitchFamily="50" charset="-128"/>
              </a:rPr>
              <a:t>●海洋堂</a:t>
            </a:r>
            <a:r>
              <a:rPr lang="en-US" altLang="ja-JP" sz="1197" b="1" dirty="0" err="1">
                <a:solidFill>
                  <a:srgbClr val="009999"/>
                </a:solidFill>
                <a:latin typeface="ＭＳ Ｐゴシック" panose="020B0600070205080204" pitchFamily="50" charset="-128"/>
                <a:ea typeface="ＭＳ Ｐゴシック" panose="020B0600070205080204" pitchFamily="50" charset="-128"/>
                <a:cs typeface="Meiryo UI" pitchFamily="50" charset="-128"/>
              </a:rPr>
              <a:t>SpaceFactory</a:t>
            </a:r>
            <a:r>
              <a:rPr lang="ja-JP" altLang="en-US" sz="1197" b="1" dirty="0">
                <a:solidFill>
                  <a:srgbClr val="009999"/>
                </a:solidFill>
                <a:latin typeface="ＭＳ Ｐゴシック" panose="020B0600070205080204" pitchFamily="50" charset="-128"/>
                <a:ea typeface="ＭＳ Ｐゴシック" panose="020B0600070205080204" pitchFamily="50" charset="-128"/>
                <a:cs typeface="Meiryo UI" pitchFamily="50" charset="-128"/>
              </a:rPr>
              <a:t>なんこく</a:t>
            </a:r>
            <a:endParaRPr lang="en-US" altLang="ja-JP" sz="1197" b="1" dirty="0">
              <a:solidFill>
                <a:srgbClr val="009999"/>
              </a:solidFill>
              <a:latin typeface="ＭＳ Ｐゴシック" panose="020B0600070205080204" pitchFamily="50" charset="-128"/>
              <a:ea typeface="ＭＳ Ｐゴシック" panose="020B0600070205080204" pitchFamily="50" charset="-128"/>
              <a:cs typeface="Meiryo UI" pitchFamily="50" charset="-128"/>
            </a:endParaRPr>
          </a:p>
          <a:p>
            <a:pPr defTabSz="912114"/>
            <a:r>
              <a:rPr lang="ja-JP" altLang="en-US" sz="998" dirty="0">
                <a:solidFill>
                  <a:prstClr val="black"/>
                </a:solidFill>
                <a:latin typeface="ＭＳ Ｐゴシック" panose="020B0600070205080204" pitchFamily="50" charset="-128"/>
                <a:ea typeface="ＭＳ Ｐゴシック" panose="020B0600070205080204" pitchFamily="50" charset="-128"/>
                <a:cs typeface="Meiryo UI" pitchFamily="50" charset="-128"/>
              </a:rPr>
              <a:t>（天候不問）海洋堂のソフビフィギュア工場の見学や、ものづくり体験もできます。</a:t>
            </a:r>
            <a:endParaRPr lang="en-US" altLang="ja-JP" sz="998" dirty="0">
              <a:solidFill>
                <a:prstClr val="black"/>
              </a:solidFill>
              <a:latin typeface="ＭＳ Ｐゴシック" panose="020B0600070205080204" pitchFamily="50" charset="-128"/>
              <a:ea typeface="ＭＳ Ｐゴシック" panose="020B0600070205080204" pitchFamily="50" charset="-128"/>
              <a:cs typeface="Meiryo UI" pitchFamily="50" charset="-128"/>
            </a:endParaRPr>
          </a:p>
          <a:p>
            <a:pPr defTabSz="912114"/>
            <a:endParaRPr lang="en-US" altLang="ja-JP" sz="299" dirty="0">
              <a:solidFill>
                <a:srgbClr val="00B050"/>
              </a:solidFill>
              <a:latin typeface="ＭＳ Ｐゴシック" panose="020B0600070205080204" pitchFamily="50" charset="-128"/>
              <a:ea typeface="ＭＳ Ｐゴシック" panose="020B0600070205080204" pitchFamily="50" charset="-128"/>
              <a:cs typeface="Meiryo UI" pitchFamily="50" charset="-128"/>
            </a:endParaRPr>
          </a:p>
          <a:p>
            <a:pPr defTabSz="912114"/>
            <a:r>
              <a:rPr lang="ja-JP" altLang="en-US" sz="1197" b="1" dirty="0">
                <a:solidFill>
                  <a:srgbClr val="009999"/>
                </a:solidFill>
                <a:latin typeface="ＭＳ Ｐゴシック" panose="020B0600070205080204" pitchFamily="50" charset="-128"/>
                <a:ea typeface="ＭＳ Ｐゴシック" panose="020B0600070205080204" pitchFamily="50" charset="-128"/>
                <a:cs typeface="Meiryo UI" pitchFamily="50" charset="-128"/>
              </a:rPr>
              <a:t>●西島園芸団地</a:t>
            </a:r>
            <a:r>
              <a:rPr lang="en-US" altLang="ja-JP" sz="1097" dirty="0">
                <a:solidFill>
                  <a:prstClr val="black"/>
                </a:solidFill>
                <a:latin typeface="ＭＳ Ｐゴシック" panose="020B0600070205080204" pitchFamily="50" charset="-128"/>
                <a:ea typeface="ＭＳ Ｐゴシック" panose="020B0600070205080204" pitchFamily="50" charset="-128"/>
              </a:rPr>
              <a:t>(</a:t>
            </a:r>
            <a:r>
              <a:rPr lang="ja-JP" altLang="en-US" sz="1097" dirty="0">
                <a:solidFill>
                  <a:prstClr val="black"/>
                </a:solidFill>
                <a:latin typeface="ＭＳ Ｐゴシック" panose="020B0600070205080204" pitchFamily="50" charset="-128"/>
                <a:ea typeface="ＭＳ Ｐゴシック" panose="020B0600070205080204" pitchFamily="50" charset="-128"/>
              </a:rPr>
              <a:t>天候不問</a:t>
            </a:r>
            <a:r>
              <a:rPr lang="en-US" altLang="ja-JP" sz="1097" dirty="0">
                <a:solidFill>
                  <a:prstClr val="black"/>
                </a:solidFill>
                <a:latin typeface="ＭＳ Ｐゴシック" panose="020B0600070205080204" pitchFamily="50" charset="-128"/>
                <a:ea typeface="ＭＳ Ｐゴシック" panose="020B0600070205080204" pitchFamily="50" charset="-128"/>
              </a:rPr>
              <a:t>)</a:t>
            </a:r>
          </a:p>
          <a:p>
            <a:pPr defTabSz="912114"/>
            <a:r>
              <a:rPr lang="ja-JP" altLang="en-US" sz="998" dirty="0">
                <a:solidFill>
                  <a:prstClr val="black"/>
                </a:solidFill>
                <a:latin typeface="ＭＳ Ｐゴシック" panose="020B0600070205080204" pitchFamily="50" charset="-128"/>
                <a:ea typeface="ＭＳ Ｐゴシック" panose="020B0600070205080204" pitchFamily="50" charset="-128"/>
              </a:rPr>
              <a:t>１月</a:t>
            </a:r>
            <a:r>
              <a:rPr lang="ja-JP" altLang="en-US" sz="998" dirty="0">
                <a:solidFill>
                  <a:prstClr val="black"/>
                </a:solidFill>
                <a:latin typeface="ＭＳ Ｐゴシック" panose="020B0600070205080204" pitchFamily="50" charset="-128"/>
                <a:ea typeface="ＭＳ Ｐゴシック" panose="020B0600070205080204" pitchFamily="50" charset="-128"/>
                <a:cs typeface="Meiryo UI" pitchFamily="50" charset="-128"/>
              </a:rPr>
              <a:t>～</a:t>
            </a:r>
            <a:r>
              <a:rPr lang="en-US" altLang="ja-JP" sz="998" dirty="0">
                <a:solidFill>
                  <a:prstClr val="black"/>
                </a:solidFill>
                <a:latin typeface="ＭＳ Ｐゴシック" panose="020B0600070205080204" pitchFamily="50" charset="-128"/>
                <a:ea typeface="ＭＳ Ｐゴシック" panose="020B0600070205080204" pitchFamily="50" charset="-128"/>
                <a:cs typeface="Meiryo UI" pitchFamily="50" charset="-128"/>
              </a:rPr>
              <a:t>5</a:t>
            </a:r>
            <a:r>
              <a:rPr lang="ja-JP" altLang="en-US" sz="998" dirty="0">
                <a:solidFill>
                  <a:prstClr val="black"/>
                </a:solidFill>
                <a:latin typeface="ＭＳ Ｐゴシック" panose="020B0600070205080204" pitchFamily="50" charset="-128"/>
                <a:ea typeface="ＭＳ Ｐゴシック" panose="020B0600070205080204" pitchFamily="50" charset="-128"/>
                <a:cs typeface="Meiryo UI" pitchFamily="50" charset="-128"/>
              </a:rPr>
              <a:t>月末まで楽しめるいちご狩り。（メロン、スイカのフルーツ券は年中可能）トロピカルなカフェでは農園のフルーツを使ったスイーツや軽食を味わえます。</a:t>
            </a:r>
            <a:endParaRPr lang="en-US" altLang="ja-JP" sz="998" dirty="0">
              <a:solidFill>
                <a:prstClr val="black"/>
              </a:solidFill>
              <a:latin typeface="ＭＳ Ｐゴシック" panose="020B0600070205080204" pitchFamily="50" charset="-128"/>
              <a:ea typeface="ＭＳ Ｐゴシック" panose="020B0600070205080204" pitchFamily="50" charset="-128"/>
              <a:cs typeface="Meiryo UI" pitchFamily="50" charset="-128"/>
            </a:endParaRPr>
          </a:p>
        </p:txBody>
      </p:sp>
      <p:sp>
        <p:nvSpPr>
          <p:cNvPr id="26" name="テキスト ボックス 25">
            <a:extLst>
              <a:ext uri="{FF2B5EF4-FFF2-40B4-BE49-F238E27FC236}">
                <a16:creationId xmlns:a16="http://schemas.microsoft.com/office/drawing/2014/main" id="{4485A8B2-39B0-8B09-AF3B-A07EB6C25426}"/>
              </a:ext>
            </a:extLst>
          </p:cNvPr>
          <p:cNvSpPr txBox="1"/>
          <p:nvPr/>
        </p:nvSpPr>
        <p:spPr>
          <a:xfrm>
            <a:off x="5601070" y="3966975"/>
            <a:ext cx="3386867" cy="583286"/>
          </a:xfrm>
          <a:prstGeom prst="rect">
            <a:avLst/>
          </a:prstGeom>
          <a:noFill/>
        </p:spPr>
        <p:txBody>
          <a:bodyPr wrap="square">
            <a:spAutoFit/>
          </a:bodyPr>
          <a:lstStyle/>
          <a:p>
            <a:pPr defTabSz="912114"/>
            <a:r>
              <a:rPr lang="ja-JP" altLang="en-US" sz="1197" b="1" dirty="0">
                <a:solidFill>
                  <a:srgbClr val="009999"/>
                </a:solidFill>
                <a:latin typeface="ＭＳ Ｐゴシック" panose="020B0600070205080204" pitchFamily="50" charset="-128"/>
                <a:ea typeface="ＭＳ Ｐゴシック" panose="020B0600070205080204" pitchFamily="50" charset="-128"/>
                <a:cs typeface="Meiryo UI" pitchFamily="50" charset="-128"/>
              </a:rPr>
              <a:t>●龍河洞</a:t>
            </a:r>
            <a:r>
              <a:rPr lang="en-US" altLang="ja-JP" sz="1097" b="1" dirty="0">
                <a:solidFill>
                  <a:prstClr val="black"/>
                </a:solidFill>
                <a:latin typeface="ＭＳ Ｐゴシック" panose="020B0600070205080204" pitchFamily="50" charset="-128"/>
                <a:ea typeface="ＭＳ Ｐゴシック" panose="020B0600070205080204" pitchFamily="50" charset="-128"/>
                <a:cs typeface="Meiryo UI" pitchFamily="50" charset="-128"/>
              </a:rPr>
              <a:t>(</a:t>
            </a:r>
            <a:r>
              <a:rPr lang="ja-JP" altLang="en-US" sz="1097" dirty="0">
                <a:solidFill>
                  <a:prstClr val="black"/>
                </a:solidFill>
                <a:latin typeface="ＭＳ Ｐゴシック" panose="020B0600070205080204" pitchFamily="50" charset="-128"/>
                <a:ea typeface="ＭＳ Ｐゴシック" panose="020B0600070205080204" pitchFamily="50" charset="-128"/>
                <a:cs typeface="Meiryo UI" pitchFamily="50" charset="-128"/>
              </a:rPr>
              <a:t>天候不問</a:t>
            </a:r>
            <a:r>
              <a:rPr lang="en-US" altLang="ja-JP" sz="1097" dirty="0">
                <a:solidFill>
                  <a:prstClr val="black"/>
                </a:solidFill>
                <a:latin typeface="ＭＳ Ｐゴシック" panose="020B0600070205080204" pitchFamily="50" charset="-128"/>
                <a:ea typeface="ＭＳ Ｐゴシック" panose="020B0600070205080204" pitchFamily="50" charset="-128"/>
                <a:cs typeface="Meiryo UI" pitchFamily="50" charset="-128"/>
              </a:rPr>
              <a:t>)</a:t>
            </a:r>
          </a:p>
          <a:p>
            <a:pPr defTabSz="912114"/>
            <a:r>
              <a:rPr lang="ja-JP" altLang="en-US" sz="998" dirty="0">
                <a:solidFill>
                  <a:prstClr val="black"/>
                </a:solidFill>
                <a:latin typeface="ＭＳ Ｐゴシック" panose="020B0600070205080204" pitchFamily="50" charset="-128"/>
                <a:ea typeface="ＭＳ Ｐゴシック" panose="020B0600070205080204" pitchFamily="50" charset="-128"/>
                <a:cs typeface="Meiryo UI" pitchFamily="50" charset="-128"/>
              </a:rPr>
              <a:t>日本三大鍾乳洞のひとつ。</a:t>
            </a:r>
            <a:endParaRPr lang="en-US" altLang="ja-JP" sz="998" dirty="0">
              <a:solidFill>
                <a:prstClr val="black"/>
              </a:solidFill>
              <a:latin typeface="ＭＳ Ｐゴシック" panose="020B0600070205080204" pitchFamily="50" charset="-128"/>
              <a:ea typeface="ＭＳ Ｐゴシック" panose="020B0600070205080204" pitchFamily="50" charset="-128"/>
              <a:cs typeface="Meiryo UI" pitchFamily="50" charset="-128"/>
            </a:endParaRPr>
          </a:p>
          <a:p>
            <a:pPr defTabSz="912114"/>
            <a:r>
              <a:rPr lang="ja-JP" altLang="en-US" sz="998" dirty="0">
                <a:solidFill>
                  <a:prstClr val="black"/>
                </a:solidFill>
                <a:latin typeface="ＭＳ Ｐゴシック" panose="020B0600070205080204" pitchFamily="50" charset="-128"/>
                <a:ea typeface="ＭＳ Ｐゴシック" panose="020B0600070205080204" pitchFamily="50" charset="-128"/>
                <a:cs typeface="Meiryo UI" pitchFamily="50" charset="-128"/>
              </a:rPr>
              <a:t>観光コース以外にも冒険コースもあります。</a:t>
            </a:r>
            <a:endParaRPr lang="en-US" altLang="ja-JP" sz="998" dirty="0">
              <a:solidFill>
                <a:prstClr val="black"/>
              </a:solidFill>
              <a:latin typeface="ＭＳ Ｐゴシック" panose="020B0600070205080204" pitchFamily="50" charset="-128"/>
              <a:ea typeface="ＭＳ Ｐゴシック" panose="020B0600070205080204" pitchFamily="50" charset="-128"/>
              <a:cs typeface="Meiryo UI" pitchFamily="50" charset="-128"/>
            </a:endParaRPr>
          </a:p>
        </p:txBody>
      </p:sp>
      <p:sp>
        <p:nvSpPr>
          <p:cNvPr id="27" name="テキスト ボックス 26">
            <a:extLst>
              <a:ext uri="{FF2B5EF4-FFF2-40B4-BE49-F238E27FC236}">
                <a16:creationId xmlns:a16="http://schemas.microsoft.com/office/drawing/2014/main" id="{5123AC51-616B-B9F2-A64A-BEF5F461E057}"/>
              </a:ext>
            </a:extLst>
          </p:cNvPr>
          <p:cNvSpPr txBox="1"/>
          <p:nvPr/>
        </p:nvSpPr>
        <p:spPr>
          <a:xfrm>
            <a:off x="5564050" y="4443881"/>
            <a:ext cx="3741728" cy="1427517"/>
          </a:xfrm>
          <a:prstGeom prst="rect">
            <a:avLst/>
          </a:prstGeom>
          <a:noFill/>
        </p:spPr>
        <p:txBody>
          <a:bodyPr wrap="square">
            <a:spAutoFit/>
          </a:bodyPr>
          <a:lstStyle/>
          <a:p>
            <a:pPr defTabSz="912114"/>
            <a:r>
              <a:rPr lang="ja-JP" altLang="en-US" sz="1197" b="1" dirty="0">
                <a:solidFill>
                  <a:srgbClr val="009999"/>
                </a:solidFill>
                <a:latin typeface="ＭＳ Ｐゴシック" panose="020B0600070205080204" pitchFamily="50" charset="-128"/>
                <a:ea typeface="ＭＳ Ｐゴシック" panose="020B0600070205080204" pitchFamily="50" charset="-128"/>
                <a:cs typeface="Meiryo UI" pitchFamily="50" charset="-128"/>
              </a:rPr>
              <a:t>●高知県立のいち動物公園</a:t>
            </a:r>
            <a:r>
              <a:rPr lang="ja-JP" altLang="en-US" sz="1197" dirty="0">
                <a:solidFill>
                  <a:srgbClr val="009999"/>
                </a:solidFill>
                <a:latin typeface="ＭＳ Ｐゴシック" panose="020B0600070205080204" pitchFamily="50" charset="-128"/>
                <a:ea typeface="ＭＳ Ｐゴシック" panose="020B0600070205080204" pitchFamily="50" charset="-128"/>
                <a:cs typeface="Meiryo UI" pitchFamily="50" charset="-128"/>
              </a:rPr>
              <a:t>　</a:t>
            </a:r>
            <a:endParaRPr lang="en-US" altLang="ja-JP" sz="1197" dirty="0">
              <a:solidFill>
                <a:srgbClr val="009999"/>
              </a:solidFill>
              <a:latin typeface="ＭＳ Ｐゴシック" panose="020B0600070205080204" pitchFamily="50" charset="-128"/>
              <a:ea typeface="ＭＳ Ｐゴシック" panose="020B0600070205080204" pitchFamily="50" charset="-128"/>
              <a:cs typeface="Meiryo UI" pitchFamily="50" charset="-128"/>
            </a:endParaRPr>
          </a:p>
          <a:p>
            <a:pPr defTabSz="912114"/>
            <a:r>
              <a:rPr lang="ja-JP" altLang="en-US" sz="998" dirty="0">
                <a:solidFill>
                  <a:prstClr val="black"/>
                </a:solidFill>
                <a:latin typeface="ＭＳ Ｐゴシック" panose="020B0600070205080204" pitchFamily="50" charset="-128"/>
                <a:ea typeface="ＭＳ Ｐゴシック" panose="020B0600070205080204" pitchFamily="50" charset="-128"/>
                <a:cs typeface="Meiryo UI" pitchFamily="50" charset="-128"/>
              </a:rPr>
              <a:t>トリップアドバイザー</a:t>
            </a:r>
            <a:r>
              <a:rPr lang="en-US" altLang="ja-JP" sz="998" dirty="0">
                <a:solidFill>
                  <a:prstClr val="black"/>
                </a:solidFill>
                <a:latin typeface="ＭＳ Ｐゴシック" panose="020B0600070205080204" pitchFamily="50" charset="-128"/>
                <a:ea typeface="ＭＳ Ｐゴシック" panose="020B0600070205080204" pitchFamily="50" charset="-128"/>
                <a:cs typeface="Meiryo UI" pitchFamily="50" charset="-128"/>
              </a:rPr>
              <a:t>『</a:t>
            </a:r>
            <a:r>
              <a:rPr lang="ja-JP" altLang="en-US" sz="998" dirty="0">
                <a:solidFill>
                  <a:prstClr val="black"/>
                </a:solidFill>
                <a:latin typeface="ＭＳ Ｐゴシック" panose="020B0600070205080204" pitchFamily="50" charset="-128"/>
                <a:ea typeface="ＭＳ Ｐゴシック" panose="020B0600070205080204" pitchFamily="50" charset="-128"/>
                <a:cs typeface="Meiryo UI" pitchFamily="50" charset="-128"/>
              </a:rPr>
              <a:t>旅好きが選ぶ！日本の動物園水族館</a:t>
            </a:r>
            <a:endParaRPr lang="en-US" altLang="ja-JP" sz="998" dirty="0">
              <a:solidFill>
                <a:prstClr val="black"/>
              </a:solidFill>
              <a:latin typeface="ＭＳ Ｐゴシック" panose="020B0600070205080204" pitchFamily="50" charset="-128"/>
              <a:ea typeface="ＭＳ Ｐゴシック" panose="020B0600070205080204" pitchFamily="50" charset="-128"/>
              <a:cs typeface="Meiryo UI" pitchFamily="50" charset="-128"/>
            </a:endParaRPr>
          </a:p>
          <a:p>
            <a:pPr defTabSz="912114"/>
            <a:r>
              <a:rPr lang="ja-JP" altLang="en-US" sz="998" dirty="0">
                <a:solidFill>
                  <a:prstClr val="black"/>
                </a:solidFill>
                <a:latin typeface="ＭＳ Ｐゴシック" panose="020B0600070205080204" pitchFamily="50" charset="-128"/>
                <a:ea typeface="ＭＳ Ｐゴシック" panose="020B0600070205080204" pitchFamily="50" charset="-128"/>
                <a:cs typeface="Meiryo UI" pitchFamily="50" charset="-128"/>
              </a:rPr>
              <a:t>ランキング</a:t>
            </a:r>
            <a:r>
              <a:rPr lang="en-US" altLang="ja-JP" sz="998" dirty="0">
                <a:solidFill>
                  <a:prstClr val="black"/>
                </a:solidFill>
                <a:latin typeface="ＭＳ Ｐゴシック" panose="020B0600070205080204" pitchFamily="50" charset="-128"/>
                <a:ea typeface="ＭＳ Ｐゴシック" panose="020B0600070205080204" pitchFamily="50" charset="-128"/>
                <a:cs typeface="Meiryo UI" pitchFamily="50" charset="-128"/>
              </a:rPr>
              <a:t>』</a:t>
            </a:r>
            <a:r>
              <a:rPr lang="ja-JP" altLang="en-US" sz="998" dirty="0">
                <a:solidFill>
                  <a:prstClr val="black"/>
                </a:solidFill>
                <a:latin typeface="ＭＳ Ｐゴシック" panose="020B0600070205080204" pitchFamily="50" charset="-128"/>
                <a:ea typeface="ＭＳ Ｐゴシック" panose="020B0600070205080204" pitchFamily="50" charset="-128"/>
                <a:cs typeface="Meiryo UI" pitchFamily="50" charset="-128"/>
              </a:rPr>
              <a:t>で、２０１９年２０２０年と連続第</a:t>
            </a:r>
            <a:r>
              <a:rPr lang="en-US" altLang="ja-JP" sz="998" dirty="0">
                <a:solidFill>
                  <a:prstClr val="black"/>
                </a:solidFill>
                <a:latin typeface="ＭＳ Ｐゴシック" panose="020B0600070205080204" pitchFamily="50" charset="-128"/>
                <a:ea typeface="ＭＳ Ｐゴシック" panose="020B0600070205080204" pitchFamily="50" charset="-128"/>
                <a:cs typeface="Meiryo UI" pitchFamily="50" charset="-128"/>
              </a:rPr>
              <a:t>1</a:t>
            </a:r>
            <a:r>
              <a:rPr lang="ja-JP" altLang="en-US" sz="998" dirty="0">
                <a:solidFill>
                  <a:prstClr val="black"/>
                </a:solidFill>
                <a:latin typeface="ＭＳ Ｐゴシック" panose="020B0600070205080204" pitchFamily="50" charset="-128"/>
                <a:ea typeface="ＭＳ Ｐゴシック" panose="020B0600070205080204" pitchFamily="50" charset="-128"/>
                <a:cs typeface="Meiryo UI" pitchFamily="50" charset="-128"/>
              </a:rPr>
              <a:t>位に続く栄冠。</a:t>
            </a:r>
            <a:endParaRPr lang="en-US" altLang="ja-JP" sz="998" dirty="0">
              <a:solidFill>
                <a:prstClr val="black"/>
              </a:solidFill>
              <a:latin typeface="ＭＳ Ｐゴシック" panose="020B0600070205080204" pitchFamily="50" charset="-128"/>
              <a:ea typeface="ＭＳ Ｐゴシック" panose="020B0600070205080204" pitchFamily="50" charset="-128"/>
              <a:cs typeface="Meiryo UI" pitchFamily="50" charset="-128"/>
            </a:endParaRPr>
          </a:p>
          <a:p>
            <a:pPr defTabSz="912114"/>
            <a:r>
              <a:rPr lang="ja-JP" altLang="en-US" sz="998" dirty="0">
                <a:solidFill>
                  <a:prstClr val="black"/>
                </a:solidFill>
                <a:latin typeface="ＭＳ Ｐゴシック" panose="020B0600070205080204" pitchFamily="50" charset="-128"/>
                <a:ea typeface="ＭＳ Ｐゴシック" panose="020B0600070205080204" pitchFamily="50" charset="-128"/>
                <a:cs typeface="Meiryo UI" pitchFamily="50" charset="-128"/>
              </a:rPr>
              <a:t>自然豊かな、人気の動物公園。</a:t>
            </a:r>
            <a:endParaRPr lang="en-US" altLang="ja-JP" sz="998" dirty="0">
              <a:solidFill>
                <a:prstClr val="black"/>
              </a:solidFill>
              <a:latin typeface="ＭＳ Ｐゴシック" panose="020B0600070205080204" pitchFamily="50" charset="-128"/>
              <a:ea typeface="ＭＳ Ｐゴシック" panose="020B0600070205080204" pitchFamily="50" charset="-128"/>
              <a:cs typeface="Meiryo UI" pitchFamily="50" charset="-128"/>
            </a:endParaRPr>
          </a:p>
          <a:p>
            <a:pPr defTabSz="912114"/>
            <a:endParaRPr lang="en-US" altLang="ja-JP" sz="399" dirty="0">
              <a:solidFill>
                <a:prstClr val="black"/>
              </a:solidFill>
              <a:latin typeface="ＭＳ Ｐゴシック" panose="020B0600070205080204" pitchFamily="50" charset="-128"/>
              <a:ea typeface="ＭＳ Ｐゴシック" panose="020B0600070205080204" pitchFamily="50" charset="-128"/>
              <a:cs typeface="Meiryo UI" pitchFamily="50" charset="-128"/>
            </a:endParaRPr>
          </a:p>
          <a:p>
            <a:pPr defTabSz="912114"/>
            <a:r>
              <a:rPr lang="ja-JP" altLang="en-US" sz="1097" b="1" dirty="0">
                <a:solidFill>
                  <a:srgbClr val="009999"/>
                </a:solidFill>
                <a:latin typeface="ＭＳ Ｐゴシック" panose="020B0600070205080204" pitchFamily="50" charset="-128"/>
                <a:ea typeface="ＭＳ Ｐゴシック" panose="020B0600070205080204" pitchFamily="50" charset="-128"/>
                <a:cs typeface="Meiryo UI" pitchFamily="50" charset="-128"/>
              </a:rPr>
              <a:t>●創造広場「アクトミュージアム」</a:t>
            </a:r>
            <a:r>
              <a:rPr lang="en-US" altLang="ja-JP" sz="1097" dirty="0">
                <a:solidFill>
                  <a:prstClr val="black"/>
                </a:solidFill>
                <a:latin typeface="ＭＳ Ｐゴシック" panose="020B0600070205080204" pitchFamily="50" charset="-128"/>
                <a:ea typeface="ＭＳ Ｐゴシック" panose="020B0600070205080204" pitchFamily="50" charset="-128"/>
                <a:cs typeface="Meiryo UI" pitchFamily="50" charset="-128"/>
              </a:rPr>
              <a:t>(</a:t>
            </a:r>
            <a:r>
              <a:rPr lang="ja-JP" altLang="en-US" sz="1097" dirty="0">
                <a:solidFill>
                  <a:prstClr val="black"/>
                </a:solidFill>
                <a:latin typeface="ＭＳ Ｐゴシック" panose="020B0600070205080204" pitchFamily="50" charset="-128"/>
                <a:ea typeface="ＭＳ Ｐゴシック" panose="020B0600070205080204" pitchFamily="50" charset="-128"/>
                <a:cs typeface="Meiryo UI" pitchFamily="50" charset="-128"/>
              </a:rPr>
              <a:t>天候不問</a:t>
            </a:r>
            <a:r>
              <a:rPr lang="en-US" altLang="ja-JP" sz="1097" dirty="0">
                <a:solidFill>
                  <a:prstClr val="black"/>
                </a:solidFill>
                <a:latin typeface="ＭＳ Ｐゴシック" panose="020B0600070205080204" pitchFamily="50" charset="-128"/>
                <a:ea typeface="ＭＳ Ｐゴシック" panose="020B0600070205080204" pitchFamily="50" charset="-128"/>
                <a:cs typeface="Meiryo UI" pitchFamily="50" charset="-128"/>
              </a:rPr>
              <a:t>)</a:t>
            </a:r>
            <a:r>
              <a:rPr lang="ja-JP" altLang="en-US" sz="1097" b="1" dirty="0">
                <a:solidFill>
                  <a:prstClr val="black"/>
                </a:solidFill>
                <a:latin typeface="ＭＳ Ｐゴシック" panose="020B0600070205080204" pitchFamily="50" charset="-128"/>
                <a:ea typeface="ＭＳ Ｐゴシック" panose="020B0600070205080204" pitchFamily="50" charset="-128"/>
                <a:cs typeface="Meiryo UI" pitchFamily="50" charset="-128"/>
              </a:rPr>
              <a:t>　</a:t>
            </a:r>
            <a:endParaRPr lang="en-US" altLang="ja-JP" sz="1097" b="1" dirty="0">
              <a:solidFill>
                <a:prstClr val="black"/>
              </a:solidFill>
              <a:latin typeface="ＭＳ Ｐゴシック" panose="020B0600070205080204" pitchFamily="50" charset="-128"/>
              <a:ea typeface="ＭＳ Ｐゴシック" panose="020B0600070205080204" pitchFamily="50" charset="-128"/>
              <a:cs typeface="Meiryo UI" pitchFamily="50" charset="-128"/>
            </a:endParaRPr>
          </a:p>
          <a:p>
            <a:pPr defTabSz="912114"/>
            <a:r>
              <a:rPr lang="ja-JP" altLang="en-US" sz="998" dirty="0">
                <a:solidFill>
                  <a:prstClr val="black"/>
                </a:solidFill>
                <a:latin typeface="ＭＳ Ｐゴシック" panose="020B0600070205080204" pitchFamily="50" charset="-128"/>
                <a:ea typeface="ＭＳ Ｐゴシック" panose="020B0600070205080204" pitchFamily="50" charset="-128"/>
                <a:cs typeface="Meiryo UI" pitchFamily="50" charset="-128"/>
              </a:rPr>
              <a:t>龍馬歴史館や絵金派アートギャラリーなど</a:t>
            </a:r>
            <a:r>
              <a:rPr lang="en-US" altLang="ja-JP" sz="998" dirty="0">
                <a:solidFill>
                  <a:prstClr val="black"/>
                </a:solidFill>
                <a:latin typeface="ＭＳ Ｐゴシック" panose="020B0600070205080204" pitchFamily="50" charset="-128"/>
                <a:ea typeface="ＭＳ Ｐゴシック" panose="020B0600070205080204" pitchFamily="50" charset="-128"/>
                <a:cs typeface="Meiryo UI" pitchFamily="50" charset="-128"/>
              </a:rPr>
              <a:t>8</a:t>
            </a:r>
            <a:r>
              <a:rPr lang="ja-JP" altLang="en-US" sz="998" dirty="0">
                <a:solidFill>
                  <a:prstClr val="black"/>
                </a:solidFill>
                <a:latin typeface="ＭＳ Ｐゴシック" panose="020B0600070205080204" pitchFamily="50" charset="-128"/>
                <a:ea typeface="ＭＳ Ｐゴシック" panose="020B0600070205080204" pitchFamily="50" charset="-128"/>
                <a:cs typeface="Meiryo UI" pitchFamily="50" charset="-128"/>
              </a:rPr>
              <a:t>つの展示館が</a:t>
            </a:r>
            <a:endParaRPr lang="en-US" altLang="ja-JP" sz="998" dirty="0">
              <a:solidFill>
                <a:prstClr val="black"/>
              </a:solidFill>
              <a:latin typeface="ＭＳ Ｐゴシック" panose="020B0600070205080204" pitchFamily="50" charset="-128"/>
              <a:ea typeface="ＭＳ Ｐゴシック" panose="020B0600070205080204" pitchFamily="50" charset="-128"/>
              <a:cs typeface="Meiryo UI" pitchFamily="50" charset="-128"/>
            </a:endParaRPr>
          </a:p>
          <a:p>
            <a:pPr defTabSz="912114"/>
            <a:r>
              <a:rPr lang="ja-JP" altLang="en-US" sz="998" dirty="0">
                <a:solidFill>
                  <a:prstClr val="black"/>
                </a:solidFill>
                <a:latin typeface="ＭＳ Ｐゴシック" panose="020B0600070205080204" pitchFamily="50" charset="-128"/>
                <a:ea typeface="ＭＳ Ｐゴシック" panose="020B0600070205080204" pitchFamily="50" charset="-128"/>
                <a:cs typeface="Meiryo UI" pitchFamily="50" charset="-128"/>
              </a:rPr>
              <a:t>集結。今年ものづくりワークショップ複合施設「アクトファクトリー」</a:t>
            </a:r>
            <a:endParaRPr lang="en-US" altLang="ja-JP" sz="998" dirty="0">
              <a:solidFill>
                <a:prstClr val="black"/>
              </a:solidFill>
              <a:latin typeface="ＭＳ Ｐゴシック" panose="020B0600070205080204" pitchFamily="50" charset="-128"/>
              <a:ea typeface="ＭＳ Ｐゴシック" panose="020B0600070205080204" pitchFamily="50" charset="-128"/>
              <a:cs typeface="Meiryo UI" pitchFamily="50" charset="-128"/>
            </a:endParaRPr>
          </a:p>
          <a:p>
            <a:pPr defTabSz="912114"/>
            <a:r>
              <a:rPr lang="ja-JP" altLang="en-US" sz="998" dirty="0">
                <a:solidFill>
                  <a:prstClr val="black"/>
                </a:solidFill>
                <a:latin typeface="ＭＳ Ｐゴシック" panose="020B0600070205080204" pitchFamily="50" charset="-128"/>
                <a:ea typeface="ＭＳ Ｐゴシック" panose="020B0600070205080204" pitchFamily="50" charset="-128"/>
                <a:cs typeface="Meiryo UI" pitchFamily="50" charset="-128"/>
              </a:rPr>
              <a:t>も</a:t>
            </a:r>
            <a:r>
              <a:rPr lang="en-US" altLang="ja-JP" sz="998" dirty="0">
                <a:solidFill>
                  <a:prstClr val="black"/>
                </a:solidFill>
                <a:latin typeface="ＭＳ Ｐゴシック" panose="020B0600070205080204" pitchFamily="50" charset="-128"/>
                <a:ea typeface="ＭＳ Ｐゴシック" panose="020B0600070205080204" pitchFamily="50" charset="-128"/>
                <a:cs typeface="Meiryo UI" pitchFamily="50" charset="-128"/>
              </a:rPr>
              <a:t>NEW</a:t>
            </a:r>
            <a:r>
              <a:rPr lang="ja-JP" altLang="en-US" sz="998" dirty="0">
                <a:solidFill>
                  <a:prstClr val="black"/>
                </a:solidFill>
                <a:latin typeface="ＭＳ Ｐゴシック" panose="020B0600070205080204" pitchFamily="50" charset="-128"/>
                <a:ea typeface="ＭＳ Ｐゴシック" panose="020B0600070205080204" pitchFamily="50" charset="-128"/>
                <a:cs typeface="Meiryo UI" pitchFamily="50" charset="-128"/>
              </a:rPr>
              <a:t>　</a:t>
            </a:r>
            <a:r>
              <a:rPr lang="en-US" altLang="ja-JP" sz="998" dirty="0">
                <a:solidFill>
                  <a:prstClr val="black"/>
                </a:solidFill>
                <a:latin typeface="ＭＳ Ｐゴシック" panose="020B0600070205080204" pitchFamily="50" charset="-128"/>
                <a:ea typeface="ＭＳ Ｐゴシック" panose="020B0600070205080204" pitchFamily="50" charset="-128"/>
                <a:cs typeface="Meiryo UI" pitchFamily="50" charset="-128"/>
              </a:rPr>
              <a:t>OPEN</a:t>
            </a:r>
            <a:r>
              <a:rPr lang="ja-JP" altLang="en-US" sz="998" dirty="0">
                <a:solidFill>
                  <a:prstClr val="black"/>
                </a:solidFill>
                <a:latin typeface="ＭＳ Ｐゴシック" panose="020B0600070205080204" pitchFamily="50" charset="-128"/>
                <a:ea typeface="ＭＳ Ｐゴシック" panose="020B0600070205080204" pitchFamily="50" charset="-128"/>
                <a:cs typeface="Meiryo UI" pitchFamily="50" charset="-128"/>
              </a:rPr>
              <a:t>。</a:t>
            </a:r>
            <a:endParaRPr lang="en-US" altLang="ja-JP" sz="998" dirty="0">
              <a:solidFill>
                <a:prstClr val="black"/>
              </a:solidFill>
              <a:latin typeface="ＭＳ Ｐゴシック" panose="020B0600070205080204" pitchFamily="50" charset="-128"/>
              <a:ea typeface="ＭＳ Ｐゴシック" panose="020B0600070205080204" pitchFamily="50" charset="-128"/>
              <a:cs typeface="Meiryo UI" pitchFamily="50" charset="-128"/>
            </a:endParaRPr>
          </a:p>
        </p:txBody>
      </p:sp>
      <p:pic>
        <p:nvPicPr>
          <p:cNvPr id="45" name="図 44">
            <a:extLst>
              <a:ext uri="{FF2B5EF4-FFF2-40B4-BE49-F238E27FC236}">
                <a16:creationId xmlns:a16="http://schemas.microsoft.com/office/drawing/2014/main" id="{558F7C95-A0E8-31ED-88C6-E8130A9F758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03" t="23050" r="-303" b="11234"/>
          <a:stretch/>
        </p:blipFill>
        <p:spPr>
          <a:xfrm>
            <a:off x="211076" y="1570238"/>
            <a:ext cx="2692056" cy="1846257"/>
          </a:xfrm>
          <a:prstGeom prst="rect">
            <a:avLst/>
          </a:prstGeom>
        </p:spPr>
      </p:pic>
      <p:sp>
        <p:nvSpPr>
          <p:cNvPr id="46" name="四角形: 角を丸くする 45">
            <a:extLst>
              <a:ext uri="{FF2B5EF4-FFF2-40B4-BE49-F238E27FC236}">
                <a16:creationId xmlns:a16="http://schemas.microsoft.com/office/drawing/2014/main" id="{44DE00C6-CA73-0BCB-9FE0-9917B3C93559}"/>
              </a:ext>
            </a:extLst>
          </p:cNvPr>
          <p:cNvSpPr/>
          <p:nvPr/>
        </p:nvSpPr>
        <p:spPr>
          <a:xfrm>
            <a:off x="287787" y="1599831"/>
            <a:ext cx="1553119" cy="24046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r>
              <a:rPr kumimoji="1" lang="ja-JP" altLang="en-US" sz="898" dirty="0">
                <a:solidFill>
                  <a:prstClr val="black"/>
                </a:solidFill>
                <a:latin typeface="ＭＳ Ｐゴシック" panose="020B0600070205080204" pitchFamily="50" charset="-128"/>
                <a:ea typeface="ＭＳ Ｐゴシック" panose="020B0600070205080204" pitchFamily="50" charset="-128"/>
              </a:rPr>
              <a:t>戦争遺跡　掩体の見学</a:t>
            </a:r>
            <a:endParaRPr kumimoji="1" lang="ja-JP" altLang="en-US" sz="898" dirty="0">
              <a:solidFill>
                <a:prstClr val="white"/>
              </a:solidFill>
              <a:latin typeface="ＭＳ Ｐゴシック" panose="020B0600070205080204" pitchFamily="50" charset="-128"/>
              <a:ea typeface="ＭＳ Ｐゴシック" panose="020B0600070205080204" pitchFamily="50" charset="-128"/>
            </a:endParaRPr>
          </a:p>
        </p:txBody>
      </p:sp>
      <p:sp>
        <p:nvSpPr>
          <p:cNvPr id="50" name="四角形: 角を丸くする 49">
            <a:extLst>
              <a:ext uri="{FF2B5EF4-FFF2-40B4-BE49-F238E27FC236}">
                <a16:creationId xmlns:a16="http://schemas.microsoft.com/office/drawing/2014/main" id="{3BCDB4EA-BC6F-B186-F39C-631CFBEF8EB6}"/>
              </a:ext>
            </a:extLst>
          </p:cNvPr>
          <p:cNvSpPr/>
          <p:nvPr/>
        </p:nvSpPr>
        <p:spPr>
          <a:xfrm>
            <a:off x="168282" y="4221087"/>
            <a:ext cx="2426724" cy="2425226"/>
          </a:xfrm>
          <a:prstGeom prst="roundRect">
            <a:avLst>
              <a:gd name="adj" fmla="val 8801"/>
            </a:avLst>
          </a:prstGeom>
          <a:solidFill>
            <a:srgbClr val="D2FED2"/>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kumimoji="1" lang="ja-JP" altLang="en-US" sz="1795">
              <a:solidFill>
                <a:prstClr val="white"/>
              </a:solidFill>
              <a:latin typeface="ＭＳ Ｐゴシック" panose="020B0600070205080204" pitchFamily="50" charset="-128"/>
              <a:ea typeface="ＭＳ Ｐゴシック" panose="020B0600070205080204" pitchFamily="50" charset="-128"/>
            </a:endParaRPr>
          </a:p>
        </p:txBody>
      </p:sp>
      <p:pic>
        <p:nvPicPr>
          <p:cNvPr id="51" name="図 50">
            <a:extLst>
              <a:ext uri="{FF2B5EF4-FFF2-40B4-BE49-F238E27FC236}">
                <a16:creationId xmlns:a16="http://schemas.microsoft.com/office/drawing/2014/main" id="{21D9E143-E693-EBE9-F111-4C913FDDB57D}"/>
              </a:ext>
            </a:extLst>
          </p:cNvPr>
          <p:cNvPicPr>
            <a:picLocks noChangeAspect="1"/>
          </p:cNvPicPr>
          <p:nvPr/>
        </p:nvPicPr>
        <p:blipFill>
          <a:blip r:embed="rId8"/>
          <a:stretch>
            <a:fillRect/>
          </a:stretch>
        </p:blipFill>
        <p:spPr>
          <a:xfrm>
            <a:off x="325739" y="4478162"/>
            <a:ext cx="2005569" cy="1641603"/>
          </a:xfrm>
          <a:prstGeom prst="rect">
            <a:avLst/>
          </a:prstGeom>
        </p:spPr>
      </p:pic>
      <p:sp>
        <p:nvSpPr>
          <p:cNvPr id="53" name="テキスト 71">
            <a:extLst>
              <a:ext uri="{FF2B5EF4-FFF2-40B4-BE49-F238E27FC236}">
                <a16:creationId xmlns:a16="http://schemas.microsoft.com/office/drawing/2014/main" id="{E795A753-3F8E-DD8F-47E9-8DA42000383E}"/>
              </a:ext>
            </a:extLst>
          </p:cNvPr>
          <p:cNvSpPr txBox="1"/>
          <p:nvPr/>
        </p:nvSpPr>
        <p:spPr>
          <a:xfrm>
            <a:off x="2765704" y="775495"/>
            <a:ext cx="6142579" cy="719275"/>
          </a:xfrm>
          <a:prstGeom prst="rect">
            <a:avLst/>
          </a:prstGeom>
          <a:solidFill>
            <a:srgbClr val="FDFCC3"/>
          </a:solidFill>
          <a:ln>
            <a:noFill/>
          </a:ln>
        </p:spPr>
        <p:txBody>
          <a:bodyPr wrap="square">
            <a:noAutofit/>
          </a:bodyPr>
          <a:lstStyle/>
          <a:p>
            <a:pPr defTabSz="912114"/>
            <a:r>
              <a:rPr kumimoji="1" lang="ja-JP" altLang="en-US" sz="998" dirty="0">
                <a:ln w="3175">
                  <a:noFill/>
                </a:ln>
                <a:solidFill>
                  <a:prstClr val="black"/>
                </a:solidFill>
                <a:latin typeface="ＭＳ Ｐゴシック" panose="020B0600070205080204" pitchFamily="50" charset="-128"/>
                <a:ea typeface="ＭＳ Ｐゴシック" panose="020B0600070205080204" pitchFamily="50" charset="-128"/>
              </a:rPr>
              <a:t>高知県ものべがわエリアは、高知市の東隣に位置し、一級河川・物部川を中心とした海・山・川の自然に</a:t>
            </a:r>
            <a:endParaRPr kumimoji="1" lang="en-US" altLang="ja-JP" sz="998" dirty="0">
              <a:ln w="3175">
                <a:noFill/>
              </a:ln>
              <a:solidFill>
                <a:prstClr val="black"/>
              </a:solidFill>
              <a:latin typeface="ＭＳ Ｐゴシック" panose="020B0600070205080204" pitchFamily="50" charset="-128"/>
              <a:ea typeface="ＭＳ Ｐゴシック" panose="020B0600070205080204" pitchFamily="50" charset="-128"/>
            </a:endParaRPr>
          </a:p>
          <a:p>
            <a:pPr defTabSz="912114"/>
            <a:r>
              <a:rPr kumimoji="1" lang="ja-JP" altLang="en-US" sz="998" dirty="0">
                <a:ln w="3175">
                  <a:noFill/>
                </a:ln>
                <a:solidFill>
                  <a:prstClr val="black"/>
                </a:solidFill>
                <a:latin typeface="ＭＳ Ｐゴシック" panose="020B0600070205080204" pitchFamily="50" charset="-128"/>
                <a:ea typeface="ＭＳ Ｐゴシック" panose="020B0600070205080204" pitchFamily="50" charset="-128"/>
              </a:rPr>
              <a:t>恵まれたエリアです。ワントップ窓口として、</a:t>
            </a:r>
            <a:r>
              <a:rPr kumimoji="1" lang="ja-JP" altLang="en-US" sz="998" dirty="0">
                <a:solidFill>
                  <a:prstClr val="black"/>
                </a:solidFill>
                <a:latin typeface="ＭＳ Ｐゴシック" panose="020B0600070205080204" pitchFamily="50" charset="-128"/>
                <a:ea typeface="ＭＳ Ｐゴシック" panose="020B0600070205080204" pitchFamily="50" charset="-128"/>
              </a:rPr>
              <a:t>●着地型旅行商品、体験プログラムの企画　</a:t>
            </a:r>
            <a:r>
              <a:rPr lang="ja-JP" altLang="en-US" sz="998" dirty="0">
                <a:solidFill>
                  <a:prstClr val="black"/>
                </a:solidFill>
                <a:latin typeface="ＭＳ Ｐゴシック" panose="020B0600070205080204" pitchFamily="50" charset="-128"/>
                <a:ea typeface="ＭＳ Ｐゴシック" panose="020B0600070205080204" pitchFamily="50" charset="-128"/>
              </a:rPr>
              <a:t>●行程の提案と作成の補助　●情報提供　●現地事業者の調査・手配　●下見・視察・モニター旅行の受け入れ</a:t>
            </a:r>
            <a:r>
              <a:rPr lang="ja-JP" altLang="en-US" sz="998" dirty="0">
                <a:ln w="3175">
                  <a:noFill/>
                </a:ln>
                <a:solidFill>
                  <a:prstClr val="black"/>
                </a:solidFill>
                <a:latin typeface="ＭＳ Ｐゴシック" panose="020B0600070205080204" pitchFamily="50" charset="-128"/>
                <a:ea typeface="ＭＳ Ｐゴシック" panose="020B0600070205080204" pitchFamily="50" charset="-128"/>
              </a:rPr>
              <a:t>を</a:t>
            </a:r>
            <a:r>
              <a:rPr kumimoji="1" lang="ja-JP" altLang="en-US" sz="998" dirty="0">
                <a:ln w="3175">
                  <a:noFill/>
                </a:ln>
                <a:solidFill>
                  <a:prstClr val="black"/>
                </a:solidFill>
                <a:latin typeface="ＭＳ Ｐゴシック" panose="020B0600070205080204" pitchFamily="50" charset="-128"/>
                <a:ea typeface="ＭＳ Ｐゴシック" panose="020B0600070205080204" pitchFamily="50" charset="-128"/>
              </a:rPr>
              <a:t>いたします。</a:t>
            </a:r>
            <a:endParaRPr lang="ja-JP" altLang="en-US" sz="998" dirty="0">
              <a:solidFill>
                <a:prstClr val="black"/>
              </a:solidFill>
              <a:latin typeface="ＭＳ Ｐゴシック" panose="020B0600070205080204" pitchFamily="50" charset="-128"/>
              <a:ea typeface="ＭＳ Ｐゴシック" panose="020B0600070205080204" pitchFamily="50" charset="-128"/>
            </a:endParaRPr>
          </a:p>
        </p:txBody>
      </p:sp>
      <p:sp>
        <p:nvSpPr>
          <p:cNvPr id="55" name="テキスト ボックス 54">
            <a:extLst>
              <a:ext uri="{FF2B5EF4-FFF2-40B4-BE49-F238E27FC236}">
                <a16:creationId xmlns:a16="http://schemas.microsoft.com/office/drawing/2014/main" id="{A6456FA6-9CDD-C6D2-0308-C0E4A976C65B}"/>
              </a:ext>
            </a:extLst>
          </p:cNvPr>
          <p:cNvSpPr txBox="1"/>
          <p:nvPr/>
        </p:nvSpPr>
        <p:spPr>
          <a:xfrm>
            <a:off x="337621" y="6121218"/>
            <a:ext cx="2047613" cy="506538"/>
          </a:xfrm>
          <a:prstGeom prst="rect">
            <a:avLst/>
          </a:prstGeom>
          <a:noFill/>
        </p:spPr>
        <p:txBody>
          <a:bodyPr wrap="square" rtlCol="0">
            <a:spAutoFit/>
          </a:bodyPr>
          <a:lstStyle/>
          <a:p>
            <a:pPr defTabSz="912114"/>
            <a:r>
              <a:rPr kumimoji="1" lang="ja-JP" altLang="en-US" sz="898" dirty="0">
                <a:solidFill>
                  <a:prstClr val="black"/>
                </a:solidFill>
                <a:latin typeface="ＭＳ Ｐゴシック" panose="020B0600070205080204" pitchFamily="50" charset="-128"/>
                <a:ea typeface="ＭＳ Ｐゴシック" panose="020B0600070205080204" pitchFamily="50" charset="-128"/>
              </a:rPr>
              <a:t>ものべエリアの地元食材をふんだんに使用した特製弁当作成可能。</a:t>
            </a:r>
            <a:endParaRPr kumimoji="1" lang="en-US" altLang="ja-JP" sz="898" dirty="0">
              <a:solidFill>
                <a:prstClr val="black"/>
              </a:solidFill>
              <a:latin typeface="ＭＳ Ｐゴシック" panose="020B0600070205080204" pitchFamily="50" charset="-128"/>
              <a:ea typeface="ＭＳ Ｐゴシック" panose="020B0600070205080204" pitchFamily="50" charset="-128"/>
            </a:endParaRPr>
          </a:p>
          <a:p>
            <a:pPr defTabSz="912114"/>
            <a:r>
              <a:rPr kumimoji="1" lang="ja-JP" altLang="en-US" sz="898" dirty="0">
                <a:solidFill>
                  <a:prstClr val="black"/>
                </a:solidFill>
                <a:latin typeface="ＭＳ Ｐゴシック" panose="020B0600070205080204" pitchFamily="50" charset="-128"/>
                <a:ea typeface="ＭＳ Ｐゴシック" panose="020B0600070205080204" pitchFamily="50" charset="-128"/>
              </a:rPr>
              <a:t>地元飲食店と協力し、企画開発。</a:t>
            </a:r>
          </a:p>
        </p:txBody>
      </p:sp>
      <p:sp>
        <p:nvSpPr>
          <p:cNvPr id="56" name="テキスト ボックス 55">
            <a:extLst>
              <a:ext uri="{FF2B5EF4-FFF2-40B4-BE49-F238E27FC236}">
                <a16:creationId xmlns:a16="http://schemas.microsoft.com/office/drawing/2014/main" id="{59CC96DB-5903-7D48-78AE-53BCFC1DBFB6}"/>
              </a:ext>
            </a:extLst>
          </p:cNvPr>
          <p:cNvSpPr txBox="1"/>
          <p:nvPr/>
        </p:nvSpPr>
        <p:spPr>
          <a:xfrm>
            <a:off x="2918864" y="2817547"/>
            <a:ext cx="2982942" cy="905629"/>
          </a:xfrm>
          <a:prstGeom prst="rect">
            <a:avLst/>
          </a:prstGeom>
          <a:noFill/>
        </p:spPr>
        <p:txBody>
          <a:bodyPr wrap="square" rtlCol="0">
            <a:spAutoFit/>
          </a:bodyPr>
          <a:lstStyle/>
          <a:p>
            <a:pPr defTabSz="912114"/>
            <a:r>
              <a:rPr lang="ja-JP" altLang="en-US" sz="898" dirty="0">
                <a:solidFill>
                  <a:prstClr val="black"/>
                </a:solidFill>
                <a:latin typeface="ＭＳ Ｐゴシック" panose="020B0600070205080204" pitchFamily="50" charset="-128"/>
                <a:ea typeface="ＭＳ Ｐゴシック" panose="020B0600070205080204" pitchFamily="50" charset="-128"/>
              </a:rPr>
              <a:t>　掩体（えんたい）って何のために作られたの？</a:t>
            </a:r>
            <a:endParaRPr lang="en-US" altLang="ja-JP" sz="898" dirty="0">
              <a:solidFill>
                <a:prstClr val="black"/>
              </a:solidFill>
              <a:latin typeface="ＭＳ Ｐゴシック" panose="020B0600070205080204" pitchFamily="50" charset="-128"/>
              <a:ea typeface="ＭＳ Ｐゴシック" panose="020B0600070205080204" pitchFamily="50" charset="-128"/>
            </a:endParaRPr>
          </a:p>
          <a:p>
            <a:pPr defTabSz="912114"/>
            <a:r>
              <a:rPr lang="ja-JP" altLang="en-US" sz="898" dirty="0">
                <a:solidFill>
                  <a:prstClr val="black"/>
                </a:solidFill>
                <a:latin typeface="ＭＳ Ｐゴシック" panose="020B0600070205080204" pitchFamily="50" charset="-128"/>
                <a:ea typeface="ＭＳ Ｐゴシック" panose="020B0600070205080204" pitchFamily="50" charset="-128"/>
              </a:rPr>
              <a:t>誰が、どうやって作ったの？</a:t>
            </a:r>
            <a:endParaRPr lang="en-US" altLang="ja-JP" sz="898" dirty="0">
              <a:solidFill>
                <a:prstClr val="black"/>
              </a:solidFill>
              <a:latin typeface="ＭＳ Ｐゴシック" panose="020B0600070205080204" pitchFamily="50" charset="-128"/>
              <a:ea typeface="ＭＳ Ｐゴシック" panose="020B0600070205080204" pitchFamily="50" charset="-128"/>
            </a:endParaRPr>
          </a:p>
          <a:p>
            <a:pPr defTabSz="912114"/>
            <a:r>
              <a:rPr lang="ja-JP" altLang="en-US" sz="798" dirty="0">
                <a:solidFill>
                  <a:prstClr val="black"/>
                </a:solidFill>
                <a:latin typeface="ＭＳ Ｐゴシック" panose="020B0600070205080204" pitchFamily="50" charset="-128"/>
                <a:ea typeface="ＭＳ Ｐゴシック" panose="020B0600070205080204" pitchFamily="50" charset="-128"/>
              </a:rPr>
              <a:t>飛行場や掩体が作られて、近所の人たちは幸せだったの？</a:t>
            </a:r>
            <a:endParaRPr lang="en-US" altLang="ja-JP" sz="798" dirty="0">
              <a:solidFill>
                <a:prstClr val="black"/>
              </a:solidFill>
              <a:latin typeface="ＭＳ Ｐゴシック" panose="020B0600070205080204" pitchFamily="50" charset="-128"/>
              <a:ea typeface="ＭＳ Ｐゴシック" panose="020B0600070205080204" pitchFamily="50" charset="-128"/>
            </a:endParaRPr>
          </a:p>
          <a:p>
            <a:pPr defTabSz="912114"/>
            <a:r>
              <a:rPr lang="ja-JP" altLang="en-US" sz="898" dirty="0">
                <a:solidFill>
                  <a:prstClr val="black"/>
                </a:solidFill>
                <a:latin typeface="ＭＳ Ｐゴシック" panose="020B0600070205080204" pitchFamily="50" charset="-128"/>
                <a:ea typeface="ＭＳ Ｐゴシック" panose="020B0600070205080204" pitchFamily="50" charset="-128"/>
              </a:rPr>
              <a:t>今の私たちに何を伝えようとしているの？</a:t>
            </a:r>
            <a:endParaRPr lang="en-US" altLang="ja-JP" sz="898" dirty="0">
              <a:solidFill>
                <a:prstClr val="black"/>
              </a:solidFill>
              <a:latin typeface="ＭＳ Ｐゴシック" panose="020B0600070205080204" pitchFamily="50" charset="-128"/>
              <a:ea typeface="ＭＳ Ｐゴシック" panose="020B0600070205080204" pitchFamily="50" charset="-128"/>
            </a:endParaRPr>
          </a:p>
          <a:p>
            <a:pPr defTabSz="912114"/>
            <a:r>
              <a:rPr lang="ja-JP" altLang="en-US" sz="898" dirty="0">
                <a:solidFill>
                  <a:prstClr val="black"/>
                </a:solidFill>
                <a:latin typeface="ＭＳ Ｐゴシック" panose="020B0600070205080204" pitchFamily="50" charset="-128"/>
                <a:ea typeface="ＭＳ Ｐゴシック" panose="020B0600070205080204" pitchFamily="50" charset="-128"/>
              </a:rPr>
              <a:t>現地ガイドと一緒に、現存する掩体壕をめぐりながら、</a:t>
            </a:r>
            <a:endParaRPr lang="en-US" altLang="ja-JP" sz="898" dirty="0">
              <a:solidFill>
                <a:prstClr val="black"/>
              </a:solidFill>
              <a:latin typeface="ＭＳ Ｐゴシック" panose="020B0600070205080204" pitchFamily="50" charset="-128"/>
              <a:ea typeface="ＭＳ Ｐゴシック" panose="020B0600070205080204" pitchFamily="50" charset="-128"/>
            </a:endParaRPr>
          </a:p>
          <a:p>
            <a:pPr defTabSz="912114"/>
            <a:r>
              <a:rPr lang="ja-JP" altLang="en-US" sz="898" dirty="0">
                <a:solidFill>
                  <a:prstClr val="black"/>
                </a:solidFill>
                <a:latin typeface="ＭＳ Ｐゴシック" panose="020B0600070205080204" pitchFamily="50" charset="-128"/>
                <a:ea typeface="ＭＳ Ｐゴシック" panose="020B0600070205080204" pitchFamily="50" charset="-128"/>
              </a:rPr>
              <a:t>当時の様子や戦争の傷跡を学びます。</a:t>
            </a:r>
          </a:p>
        </p:txBody>
      </p:sp>
      <p:sp>
        <p:nvSpPr>
          <p:cNvPr id="57" name="テキスト ボックス 56">
            <a:extLst>
              <a:ext uri="{FF2B5EF4-FFF2-40B4-BE49-F238E27FC236}">
                <a16:creationId xmlns:a16="http://schemas.microsoft.com/office/drawing/2014/main" id="{595EF9DF-74FE-205F-6E44-E87E271896E3}"/>
              </a:ext>
            </a:extLst>
          </p:cNvPr>
          <p:cNvSpPr txBox="1"/>
          <p:nvPr/>
        </p:nvSpPr>
        <p:spPr>
          <a:xfrm>
            <a:off x="287788" y="4221086"/>
            <a:ext cx="1242467" cy="260944"/>
          </a:xfrm>
          <a:prstGeom prst="rect">
            <a:avLst/>
          </a:prstGeom>
          <a:noFill/>
        </p:spPr>
        <p:txBody>
          <a:bodyPr wrap="square" rtlCol="0">
            <a:spAutoFit/>
          </a:bodyPr>
          <a:lstStyle/>
          <a:p>
            <a:pPr defTabSz="912114"/>
            <a:r>
              <a:rPr lang="ja-JP" altLang="en-US" sz="1097" b="1" dirty="0">
                <a:solidFill>
                  <a:prstClr val="black"/>
                </a:solidFill>
                <a:latin typeface="ＭＳ Ｐゴシック" panose="020B0600070205080204" pitchFamily="50" charset="-128"/>
                <a:ea typeface="ＭＳ Ｐゴシック" panose="020B0600070205080204" pitchFamily="50" charset="-128"/>
              </a:rPr>
              <a:t>●ものべん</a:t>
            </a:r>
            <a:endParaRPr kumimoji="1" lang="ja-JP" altLang="en-US" sz="1097" b="1" dirty="0">
              <a:solidFill>
                <a:prstClr val="black"/>
              </a:solidFill>
              <a:latin typeface="ＭＳ Ｐゴシック" panose="020B0600070205080204" pitchFamily="50" charset="-128"/>
              <a:ea typeface="ＭＳ Ｐゴシック" panose="020B0600070205080204" pitchFamily="50" charset="-128"/>
            </a:endParaRPr>
          </a:p>
        </p:txBody>
      </p:sp>
      <p:sp>
        <p:nvSpPr>
          <p:cNvPr id="58" name="テキスト ボックス 57">
            <a:extLst>
              <a:ext uri="{FF2B5EF4-FFF2-40B4-BE49-F238E27FC236}">
                <a16:creationId xmlns:a16="http://schemas.microsoft.com/office/drawing/2014/main" id="{B1D0B8C4-E4EE-286B-BD6F-702C410A460A}"/>
              </a:ext>
            </a:extLst>
          </p:cNvPr>
          <p:cNvSpPr txBox="1"/>
          <p:nvPr/>
        </p:nvSpPr>
        <p:spPr>
          <a:xfrm>
            <a:off x="2979843" y="1641861"/>
            <a:ext cx="2756963" cy="1322372"/>
          </a:xfrm>
          <a:prstGeom prst="rect">
            <a:avLst/>
          </a:prstGeom>
          <a:noFill/>
        </p:spPr>
        <p:txBody>
          <a:bodyPr wrap="square" rtlCol="0">
            <a:spAutoFit/>
          </a:bodyPr>
          <a:lstStyle/>
          <a:p>
            <a:pPr defTabSz="912114"/>
            <a:r>
              <a:rPr lang="ja-JP" altLang="en-US" sz="998" dirty="0">
                <a:solidFill>
                  <a:prstClr val="black"/>
                </a:solidFill>
                <a:latin typeface="ＭＳ Ｐゴシック" panose="020B0600070205080204" pitchFamily="50" charset="-128"/>
                <a:ea typeface="ＭＳ Ｐゴシック" panose="020B0600070205080204" pitchFamily="50" charset="-128"/>
              </a:rPr>
              <a:t>掩体（えんたい）とは</a:t>
            </a:r>
            <a:endParaRPr lang="en-US" altLang="ja-JP" sz="998" dirty="0">
              <a:solidFill>
                <a:prstClr val="black"/>
              </a:solidFill>
              <a:latin typeface="ＭＳ Ｐゴシック" panose="020B0600070205080204" pitchFamily="50" charset="-128"/>
              <a:ea typeface="ＭＳ Ｐゴシック" panose="020B0600070205080204" pitchFamily="50" charset="-128"/>
            </a:endParaRPr>
          </a:p>
          <a:p>
            <a:pPr defTabSz="912114"/>
            <a:r>
              <a:rPr lang="ja-JP" altLang="en-US" sz="998" dirty="0">
                <a:solidFill>
                  <a:prstClr val="black"/>
                </a:solidFill>
                <a:latin typeface="ＭＳ Ｐゴシック" panose="020B0600070205080204" pitchFamily="50" charset="-128"/>
                <a:ea typeface="ＭＳ Ｐゴシック" panose="020B0600070205080204" pitchFamily="50" charset="-128"/>
              </a:rPr>
              <a:t>掩体は飛行機の格納庫で、敵の攻撃から飛行機を守るために作られました。</a:t>
            </a:r>
          </a:p>
          <a:p>
            <a:pPr defTabSz="912114"/>
            <a:r>
              <a:rPr lang="ja-JP" altLang="en-US" sz="998" dirty="0">
                <a:solidFill>
                  <a:prstClr val="black"/>
                </a:solidFill>
                <a:latin typeface="ＭＳ Ｐゴシック" panose="020B0600070205080204" pitchFamily="50" charset="-128"/>
                <a:ea typeface="ＭＳ Ｐゴシック" panose="020B0600070205080204" pitchFamily="50" charset="-128"/>
              </a:rPr>
              <a:t>当時は４１基あったと記されています。その中には、鉄筋コンクリート製のもの、木や竹、土でつくられたもの、屋根がなく擁壁のみのものなどもありました。</a:t>
            </a:r>
            <a:endParaRPr lang="en-US" altLang="ja-JP" sz="998" dirty="0">
              <a:solidFill>
                <a:prstClr val="black"/>
              </a:solidFill>
              <a:latin typeface="ＭＳ Ｐゴシック" panose="020B0600070205080204" pitchFamily="50" charset="-128"/>
              <a:ea typeface="ＭＳ Ｐゴシック" panose="020B0600070205080204" pitchFamily="50" charset="-128"/>
            </a:endParaRPr>
          </a:p>
          <a:p>
            <a:pPr defTabSz="912114"/>
            <a:endParaRPr lang="en-US" altLang="ja-JP" sz="1012" dirty="0">
              <a:solidFill>
                <a:prstClr val="black"/>
              </a:solidFill>
              <a:latin typeface="ＭＳ Ｐゴシック" panose="020B0600070205080204" pitchFamily="50" charset="-128"/>
              <a:ea typeface="ＭＳ Ｐゴシック" panose="020B0600070205080204" pitchFamily="50" charset="-128"/>
            </a:endParaRPr>
          </a:p>
        </p:txBody>
      </p:sp>
      <p:pic>
        <p:nvPicPr>
          <p:cNvPr id="3" name="図 2">
            <a:extLst>
              <a:ext uri="{FF2B5EF4-FFF2-40B4-BE49-F238E27FC236}">
                <a16:creationId xmlns:a16="http://schemas.microsoft.com/office/drawing/2014/main" id="{56A516AA-6599-51FA-656B-4ACA8462C0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14447" y="5852199"/>
            <a:ext cx="682090" cy="624970"/>
          </a:xfrm>
          <a:prstGeom prst="rect">
            <a:avLst/>
          </a:prstGeom>
        </p:spPr>
      </p:pic>
      <p:pic>
        <p:nvPicPr>
          <p:cNvPr id="4" name="図 265">
            <a:extLst>
              <a:ext uri="{FF2B5EF4-FFF2-40B4-BE49-F238E27FC236}">
                <a16:creationId xmlns:a16="http://schemas.microsoft.com/office/drawing/2014/main" id="{39B25720-5C73-F0B6-AF2E-C10E171BD477}"/>
              </a:ext>
            </a:extLst>
          </p:cNvPr>
          <p:cNvPicPr>
            <a:picLocks noChangeAspect="1"/>
          </p:cNvPicPr>
          <p:nvPr/>
        </p:nvPicPr>
        <p:blipFill>
          <a:blip r:embed="rId10"/>
          <a:stretch>
            <a:fillRect/>
          </a:stretch>
        </p:blipFill>
        <p:spPr>
          <a:xfrm>
            <a:off x="5619279" y="5828805"/>
            <a:ext cx="682090" cy="625263"/>
          </a:xfrm>
          <a:prstGeom prst="rect">
            <a:avLst/>
          </a:prstGeom>
        </p:spPr>
      </p:pic>
      <p:pic>
        <p:nvPicPr>
          <p:cNvPr id="5" name="図 266">
            <a:extLst>
              <a:ext uri="{FF2B5EF4-FFF2-40B4-BE49-F238E27FC236}">
                <a16:creationId xmlns:a16="http://schemas.microsoft.com/office/drawing/2014/main" id="{F402C98D-3F60-5EF8-94C3-AA6A0770D4AF}"/>
              </a:ext>
            </a:extLst>
          </p:cNvPr>
          <p:cNvPicPr>
            <a:picLocks noChangeAspect="1"/>
          </p:cNvPicPr>
          <p:nvPr/>
        </p:nvPicPr>
        <p:blipFill>
          <a:blip r:embed="rId11"/>
          <a:stretch>
            <a:fillRect/>
          </a:stretch>
        </p:blipFill>
        <p:spPr>
          <a:xfrm>
            <a:off x="6343252" y="5839474"/>
            <a:ext cx="682090" cy="624970"/>
          </a:xfrm>
          <a:prstGeom prst="rect">
            <a:avLst/>
          </a:prstGeom>
        </p:spPr>
      </p:pic>
      <p:pic>
        <p:nvPicPr>
          <p:cNvPr id="6" name="図 90">
            <a:extLst>
              <a:ext uri="{FF2B5EF4-FFF2-40B4-BE49-F238E27FC236}">
                <a16:creationId xmlns:a16="http://schemas.microsoft.com/office/drawing/2014/main" id="{7FA37FE4-3E22-1110-9031-86C35B766A52}"/>
              </a:ext>
            </a:extLst>
          </p:cNvPr>
          <p:cNvPicPr>
            <a:picLocks noChangeAspect="1"/>
          </p:cNvPicPr>
          <p:nvPr/>
        </p:nvPicPr>
        <p:blipFill>
          <a:blip r:embed="rId12"/>
          <a:stretch>
            <a:fillRect/>
          </a:stretch>
        </p:blipFill>
        <p:spPr>
          <a:xfrm>
            <a:off x="7067223" y="5850310"/>
            <a:ext cx="624290" cy="626858"/>
          </a:xfrm>
          <a:prstGeom prst="rect">
            <a:avLst/>
          </a:prstGeom>
        </p:spPr>
      </p:pic>
      <p:pic>
        <p:nvPicPr>
          <p:cNvPr id="11" name="図 10">
            <a:extLst>
              <a:ext uri="{FF2B5EF4-FFF2-40B4-BE49-F238E27FC236}">
                <a16:creationId xmlns:a16="http://schemas.microsoft.com/office/drawing/2014/main" id="{B07734BC-9213-C536-9DAF-A1FA15D2B4B0}"/>
              </a:ext>
            </a:extLst>
          </p:cNvPr>
          <p:cNvPicPr>
            <a:picLocks noChangeAspect="1"/>
          </p:cNvPicPr>
          <p:nvPr/>
        </p:nvPicPr>
        <p:blipFill rotWithShape="1">
          <a:blip r:embed="rId13" cstate="screen">
            <a:extLst>
              <a:ext uri="{BEBA8EAE-BF5A-486C-A8C5-ECC9F3942E4B}">
                <a14:imgProps xmlns:a14="http://schemas.microsoft.com/office/drawing/2010/main">
                  <a14:imgLayer r:embed="rId14">
                    <a14:imgEffect>
                      <a14:sharpenSoften amount="50000"/>
                    </a14:imgEffect>
                  </a14:imgLayer>
                </a14:imgProps>
              </a:ext>
              <a:ext uri="{28A0092B-C50C-407E-A947-70E740481C1C}">
                <a14:useLocalDpi xmlns:a14="http://schemas.microsoft.com/office/drawing/2010/main"/>
              </a:ext>
            </a:extLst>
          </a:blip>
          <a:srcRect/>
          <a:stretch/>
        </p:blipFill>
        <p:spPr>
          <a:xfrm>
            <a:off x="2883196" y="3891203"/>
            <a:ext cx="2548017" cy="1967701"/>
          </a:xfrm>
          <a:prstGeom prst="rect">
            <a:avLst/>
          </a:prstGeom>
        </p:spPr>
      </p:pic>
      <p:sp>
        <p:nvSpPr>
          <p:cNvPr id="13" name="正方形/長方形 12">
            <a:extLst>
              <a:ext uri="{FF2B5EF4-FFF2-40B4-BE49-F238E27FC236}">
                <a16:creationId xmlns:a16="http://schemas.microsoft.com/office/drawing/2014/main" id="{B8E99240-87B2-A669-5AC1-900FB8B15962}"/>
              </a:ext>
            </a:extLst>
          </p:cNvPr>
          <p:cNvSpPr/>
          <p:nvPr/>
        </p:nvSpPr>
        <p:spPr>
          <a:xfrm rot="20817076">
            <a:off x="702055" y="1291372"/>
            <a:ext cx="1549277" cy="194198"/>
          </a:xfrm>
          <a:prstGeom prst="rect">
            <a:avLst/>
          </a:prstGeom>
          <a:solidFill>
            <a:srgbClr val="FF999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kumimoji="1" lang="ja-JP" altLang="en-US" sz="1596">
              <a:solidFill>
                <a:srgbClr val="FFC000">
                  <a:lumMod val="60000"/>
                  <a:lumOff val="40000"/>
                </a:srgbClr>
              </a:solidFill>
              <a:latin typeface="ＭＳ Ｐゴシック" panose="020B0600070205080204" pitchFamily="50" charset="-128"/>
              <a:ea typeface="ＭＳ Ｐゴシック" panose="020B0600070205080204" pitchFamily="50" charset="-128"/>
            </a:endParaRPr>
          </a:p>
        </p:txBody>
      </p:sp>
      <p:sp>
        <p:nvSpPr>
          <p:cNvPr id="15" name="字幕 2">
            <a:extLst>
              <a:ext uri="{FF2B5EF4-FFF2-40B4-BE49-F238E27FC236}">
                <a16:creationId xmlns:a16="http://schemas.microsoft.com/office/drawing/2014/main" id="{0DA8063A-8044-F861-6C51-CEA127DDF6D3}"/>
              </a:ext>
            </a:extLst>
          </p:cNvPr>
          <p:cNvSpPr txBox="1">
            <a:spLocks/>
          </p:cNvSpPr>
          <p:nvPr/>
        </p:nvSpPr>
        <p:spPr>
          <a:xfrm>
            <a:off x="2952039" y="5909519"/>
            <a:ext cx="2426725" cy="852900"/>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ja-JP" altLang="en-US" sz="898" dirty="0">
                <a:solidFill>
                  <a:prstClr val="black"/>
                </a:solidFill>
                <a:latin typeface="ＭＳ Ｐゴシック" panose="020B0600070205080204" pitchFamily="50" charset="-128"/>
                <a:ea typeface="ＭＳ Ｐゴシック" panose="020B0600070205080204" pitchFamily="50" charset="-128"/>
              </a:rPr>
              <a:t>ダンボール製なので容易にリサイクルが可能（</a:t>
            </a:r>
            <a:r>
              <a:rPr lang="en-US" altLang="ja-JP" sz="898" dirty="0">
                <a:solidFill>
                  <a:prstClr val="black"/>
                </a:solidFill>
                <a:latin typeface="ＭＳ Ｐゴシック" panose="020B0600070205080204" pitchFamily="50" charset="-128"/>
                <a:ea typeface="ＭＳ Ｐゴシック" panose="020B0600070205080204" pitchFamily="50" charset="-128"/>
              </a:rPr>
              <a:t>SDG</a:t>
            </a:r>
            <a:r>
              <a:rPr lang="ja-JP" altLang="en-US" sz="898" dirty="0">
                <a:solidFill>
                  <a:prstClr val="black"/>
                </a:solidFill>
                <a:latin typeface="ＭＳ Ｐゴシック" panose="020B0600070205080204" pitchFamily="50" charset="-128"/>
                <a:ea typeface="ＭＳ Ｐゴシック" panose="020B0600070205080204" pitchFamily="50" charset="-128"/>
              </a:rPr>
              <a:t>ｓ）</a:t>
            </a:r>
            <a:endParaRPr lang="en-US" altLang="ja-JP" sz="898" dirty="0">
              <a:solidFill>
                <a:prstClr val="black"/>
              </a:solidFill>
              <a:latin typeface="ＭＳ Ｐゴシック" panose="020B0600070205080204" pitchFamily="50" charset="-128"/>
              <a:ea typeface="ＭＳ Ｐゴシック" panose="020B0600070205080204" pitchFamily="50" charset="-128"/>
            </a:endParaRPr>
          </a:p>
          <a:p>
            <a:pPr marL="0" indent="0">
              <a:buNone/>
            </a:pPr>
            <a:r>
              <a:rPr lang="ja-JP" altLang="en-US" sz="898" dirty="0">
                <a:solidFill>
                  <a:prstClr val="black"/>
                </a:solidFill>
                <a:latin typeface="ＭＳ Ｐゴシック" panose="020B0600070205080204" pitchFamily="50" charset="-128"/>
                <a:ea typeface="ＭＳ Ｐゴシック" panose="020B0600070205080204" pitchFamily="50" charset="-128"/>
              </a:rPr>
              <a:t>組み立てでのチームワークを学ぶことができます</a:t>
            </a:r>
          </a:p>
        </p:txBody>
      </p:sp>
      <p:sp>
        <p:nvSpPr>
          <p:cNvPr id="16" name="四角形: 角を丸くする 15">
            <a:extLst>
              <a:ext uri="{FF2B5EF4-FFF2-40B4-BE49-F238E27FC236}">
                <a16:creationId xmlns:a16="http://schemas.microsoft.com/office/drawing/2014/main" id="{F047A85B-3BF2-717F-A4E5-43833FE32094}"/>
              </a:ext>
            </a:extLst>
          </p:cNvPr>
          <p:cNvSpPr/>
          <p:nvPr/>
        </p:nvSpPr>
        <p:spPr>
          <a:xfrm>
            <a:off x="2877910" y="3891203"/>
            <a:ext cx="2284427" cy="21828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r>
              <a:rPr kumimoji="1" lang="ja-JP" altLang="en-US" sz="898" dirty="0">
                <a:solidFill>
                  <a:prstClr val="black"/>
                </a:solidFill>
                <a:latin typeface="ＭＳ Ｐゴシック" panose="020B0600070205080204" pitchFamily="50" charset="-128"/>
                <a:ea typeface="ＭＳ Ｐゴシック" panose="020B0600070205080204" pitchFamily="50" charset="-128"/>
              </a:rPr>
              <a:t>防災ベッド（ダンボール組み立て体験）</a:t>
            </a:r>
            <a:endParaRPr kumimoji="1" lang="ja-JP" altLang="en-US" sz="898" dirty="0">
              <a:solidFill>
                <a:prstClr val="white"/>
              </a:solidFill>
              <a:latin typeface="ＭＳ Ｐゴシック" panose="020B0600070205080204" pitchFamily="50" charset="-128"/>
              <a:ea typeface="ＭＳ Ｐゴシック" panose="020B0600070205080204" pitchFamily="50" charset="-128"/>
            </a:endParaRPr>
          </a:p>
        </p:txBody>
      </p:sp>
      <p:sp>
        <p:nvSpPr>
          <p:cNvPr id="12" name="テキスト ボックス 11">
            <a:extLst>
              <a:ext uri="{FF2B5EF4-FFF2-40B4-BE49-F238E27FC236}">
                <a16:creationId xmlns:a16="http://schemas.microsoft.com/office/drawing/2014/main" id="{5D3CB79C-6917-6361-6A1B-D4F973FF5285}"/>
              </a:ext>
            </a:extLst>
          </p:cNvPr>
          <p:cNvSpPr txBox="1"/>
          <p:nvPr/>
        </p:nvSpPr>
        <p:spPr>
          <a:xfrm>
            <a:off x="6301370" y="6135819"/>
            <a:ext cx="2550941" cy="586293"/>
          </a:xfrm>
          <a:prstGeom prst="rect">
            <a:avLst/>
          </a:prstGeom>
          <a:noFill/>
        </p:spPr>
        <p:txBody>
          <a:bodyPr wrap="square" rtlCol="0">
            <a:spAutoFit/>
          </a:bodyPr>
          <a:lstStyle/>
          <a:p>
            <a:pPr defTabSz="912114">
              <a:lnSpc>
                <a:spcPct val="150000"/>
              </a:lnSpc>
            </a:pPr>
            <a:endParaRPr lang="en-US" altLang="ja-JP" sz="1197" dirty="0">
              <a:solidFill>
                <a:prstClr val="black"/>
              </a:solidFill>
              <a:latin typeface="ＭＳ Ｐゴシック" panose="020B0600070205080204" pitchFamily="50" charset="-128"/>
              <a:ea typeface="ＭＳ Ｐゴシック" panose="020B0600070205080204" pitchFamily="50" charset="-128"/>
            </a:endParaRPr>
          </a:p>
          <a:p>
            <a:pPr defTabSz="912114">
              <a:lnSpc>
                <a:spcPct val="150000"/>
              </a:lnSpc>
            </a:pPr>
            <a:r>
              <a:rPr lang="ja-JP" altLang="en-US" sz="1097" dirty="0">
                <a:solidFill>
                  <a:prstClr val="black"/>
                </a:solidFill>
                <a:latin typeface="ＭＳ Ｐゴシック" panose="020B0600070205080204" pitchFamily="50" charset="-128"/>
                <a:ea typeface="ＭＳ Ｐゴシック" panose="020B0600070205080204" pitchFamily="50" charset="-128"/>
              </a:rPr>
              <a:t>（</a:t>
            </a:r>
            <a:r>
              <a:rPr lang="en-US" altLang="ja-JP" sz="1097" u="sng" dirty="0">
                <a:solidFill>
                  <a:prstClr val="black"/>
                </a:solidFill>
                <a:latin typeface="ＭＳ Ｐゴシック" panose="020B0600070205080204" pitchFamily="50" charset="-128"/>
                <a:ea typeface="ＭＳ Ｐゴシック" panose="020B0600070205080204" pitchFamily="50" charset="-128"/>
                <a:hlinkClick r:id="rId15">
                  <a:extLst>
                    <a:ext uri="{A12FA001-AC4F-418D-AE19-62706E023703}">
                      <ahyp:hlinkClr xmlns:ahyp="http://schemas.microsoft.com/office/drawing/2018/hyperlinkcolor" val="tx"/>
                    </a:ext>
                  </a:extLst>
                </a:hlinkClick>
              </a:rPr>
              <a:t>https://monobegawa</a:t>
            </a:r>
            <a:r>
              <a:rPr lang="en-US" altLang="ja-JP" sz="1097" u="sng" dirty="0">
                <a:solidFill>
                  <a:prstClr val="black"/>
                </a:solidFill>
                <a:latin typeface="ＭＳ Ｐゴシック" panose="020B0600070205080204" pitchFamily="50" charset="-128"/>
                <a:ea typeface="ＭＳ Ｐゴシック" panose="020B0600070205080204" pitchFamily="50" charset="-128"/>
              </a:rPr>
              <a:t>.com</a:t>
            </a:r>
            <a:r>
              <a:rPr lang="ja-JP" altLang="en-US" sz="1097" dirty="0">
                <a:solidFill>
                  <a:prstClr val="black"/>
                </a:solidFill>
                <a:latin typeface="ＭＳ Ｐゴシック" panose="020B0600070205080204" pitchFamily="50" charset="-128"/>
                <a:ea typeface="ＭＳ Ｐゴシック" panose="020B0600070205080204" pitchFamily="50" charset="-128"/>
              </a:rPr>
              <a:t>）</a:t>
            </a:r>
            <a:endParaRPr lang="en-US" altLang="ja-JP" sz="1097" dirty="0">
              <a:solidFill>
                <a:prstClr val="black"/>
              </a:solidFill>
              <a:latin typeface="ＭＳ Ｐゴシック" panose="020B0600070205080204" pitchFamily="50" charset="-128"/>
              <a:ea typeface="ＭＳ Ｐゴシック" panose="020B0600070205080204" pitchFamily="50" charset="-128"/>
            </a:endParaRPr>
          </a:p>
        </p:txBody>
      </p:sp>
      <p:pic>
        <p:nvPicPr>
          <p:cNvPr id="18" name="図 17">
            <a:extLst>
              <a:ext uri="{FF2B5EF4-FFF2-40B4-BE49-F238E27FC236}">
                <a16:creationId xmlns:a16="http://schemas.microsoft.com/office/drawing/2014/main" id="{72EBFB66-1C04-4939-DA24-D4E77807FD78}"/>
              </a:ext>
            </a:extLst>
          </p:cNvPr>
          <p:cNvPicPr>
            <a:picLocks noChangeAspect="1"/>
          </p:cNvPicPr>
          <p:nvPr/>
        </p:nvPicPr>
        <p:blipFill>
          <a:blip r:embed="rId16"/>
          <a:srcRect l="17598" t="13828" r="21924" b="30501"/>
          <a:stretch/>
        </p:blipFill>
        <p:spPr>
          <a:xfrm>
            <a:off x="994897" y="2972210"/>
            <a:ext cx="1760281" cy="10822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テキスト ボックス 20">
            <a:extLst>
              <a:ext uri="{FF2B5EF4-FFF2-40B4-BE49-F238E27FC236}">
                <a16:creationId xmlns:a16="http://schemas.microsoft.com/office/drawing/2014/main" id="{34488587-F316-19E9-3A21-C3F38C3539A9}"/>
              </a:ext>
            </a:extLst>
          </p:cNvPr>
          <p:cNvSpPr txBox="1"/>
          <p:nvPr/>
        </p:nvSpPr>
        <p:spPr>
          <a:xfrm>
            <a:off x="174360" y="3557244"/>
            <a:ext cx="1839775" cy="506538"/>
          </a:xfrm>
          <a:prstGeom prst="rect">
            <a:avLst/>
          </a:prstGeom>
          <a:noFill/>
        </p:spPr>
        <p:txBody>
          <a:bodyPr wrap="square" rtlCol="0">
            <a:spAutoFit/>
          </a:bodyPr>
          <a:lstStyle/>
          <a:p>
            <a:pPr defTabSz="912114"/>
            <a:r>
              <a:rPr kumimoji="1" lang="ja-JP" altLang="en-US" sz="898" dirty="0">
                <a:solidFill>
                  <a:prstClr val="black"/>
                </a:solidFill>
                <a:highlight>
                  <a:srgbClr val="00FF00"/>
                </a:highlight>
                <a:latin typeface="ＭＳ Ｐゴシック" panose="020B0600070205080204" pitchFamily="50" charset="-128"/>
                <a:ea typeface="ＭＳ Ｐゴシック" panose="020B0600070205080204" pitchFamily="50" charset="-128"/>
              </a:rPr>
              <a:t>掩体のすぐ近くには国内最大級の津波避難タワーがあり、掩体と併せての学習も可能です。</a:t>
            </a:r>
          </a:p>
        </p:txBody>
      </p:sp>
      <p:sp>
        <p:nvSpPr>
          <p:cNvPr id="17" name="スライド番号プレースホルダー 4">
            <a:extLst>
              <a:ext uri="{FF2B5EF4-FFF2-40B4-BE49-F238E27FC236}">
                <a16:creationId xmlns:a16="http://schemas.microsoft.com/office/drawing/2014/main" id="{D05C4205-A7C3-7782-5CBC-177A463D7C07}"/>
              </a:ext>
            </a:extLst>
          </p:cNvPr>
          <p:cNvSpPr txBox="1">
            <a:spLocks/>
          </p:cNvSpPr>
          <p:nvPr/>
        </p:nvSpPr>
        <p:spPr>
          <a:xfrm>
            <a:off x="8631216" y="6197373"/>
            <a:ext cx="548700" cy="69725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1pPr>
            <a:lvl2pPr marR="0" lvl="1"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2pPr>
            <a:lvl3pPr marR="0" lvl="2"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3pPr>
            <a:lvl4pPr marR="0" lvl="3"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4pPr>
            <a:lvl5pPr marR="0" lvl="4"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5pPr>
            <a:lvl6pPr marR="0" lvl="5"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6pPr>
            <a:lvl7pPr marR="0" lvl="6"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7pPr>
            <a:lvl8pPr marR="0" lvl="7"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8pPr>
            <a:lvl9pPr marR="0" lvl="8"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9pPr>
          </a:lstStyle>
          <a:p>
            <a:r>
              <a:rPr lang="en-US" altLang="ja-JP" dirty="0">
                <a:solidFill>
                  <a:schemeClr val="tx1"/>
                </a:solidFill>
                <a:latin typeface="+mn-ea"/>
                <a:ea typeface="+mn-ea"/>
              </a:rPr>
              <a:t>4</a:t>
            </a:r>
            <a:endParaRPr lang="en" dirty="0">
              <a:solidFill>
                <a:schemeClr val="tx1"/>
              </a:solidFill>
              <a:latin typeface="+mn-ea"/>
              <a:ea typeface="+mn-ea"/>
            </a:endParaRPr>
          </a:p>
        </p:txBody>
      </p:sp>
    </p:spTree>
    <p:extLst>
      <p:ext uri="{BB962C8B-B14F-4D97-AF65-F5344CB8AC3E}">
        <p14:creationId xmlns:p14="http://schemas.microsoft.com/office/powerpoint/2010/main" val="854079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6AB6A26C-2D5E-4CC3-B35D-DB6104028D22}"/>
              </a:ext>
            </a:extLst>
          </p:cNvPr>
          <p:cNvGrpSpPr/>
          <p:nvPr/>
        </p:nvGrpSpPr>
        <p:grpSpPr>
          <a:xfrm>
            <a:off x="67404" y="255392"/>
            <a:ext cx="8877781" cy="6435128"/>
            <a:chOff x="144273" y="166723"/>
            <a:chExt cx="8877781" cy="6435128"/>
          </a:xfrm>
        </p:grpSpPr>
        <p:sp>
          <p:nvSpPr>
            <p:cNvPr id="9" name="正方形/長方形 8">
              <a:extLst>
                <a:ext uri="{FF2B5EF4-FFF2-40B4-BE49-F238E27FC236}">
                  <a16:creationId xmlns:a16="http://schemas.microsoft.com/office/drawing/2014/main" id="{F6924650-16D1-4A38-960C-2D80E583F1FF}"/>
                </a:ext>
              </a:extLst>
            </p:cNvPr>
            <p:cNvSpPr/>
            <p:nvPr/>
          </p:nvSpPr>
          <p:spPr>
            <a:xfrm>
              <a:off x="144273" y="1624280"/>
              <a:ext cx="8877781" cy="497757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HGPｺﾞｼｯｸE" panose="020B0900000000000000" pitchFamily="50" charset="-128"/>
              </a:endParaRPr>
            </a:p>
          </p:txBody>
        </p:sp>
        <p:sp>
          <p:nvSpPr>
            <p:cNvPr id="10" name="正方形/長方形 9">
              <a:extLst>
                <a:ext uri="{FF2B5EF4-FFF2-40B4-BE49-F238E27FC236}">
                  <a16:creationId xmlns:a16="http://schemas.microsoft.com/office/drawing/2014/main" id="{B5906CE0-21F7-4B90-9CE9-AF8896CA70D8}"/>
                </a:ext>
              </a:extLst>
            </p:cNvPr>
            <p:cNvSpPr/>
            <p:nvPr/>
          </p:nvSpPr>
          <p:spPr>
            <a:xfrm rot="20833611">
              <a:off x="485042" y="166723"/>
              <a:ext cx="1897915" cy="1056200"/>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HGPｺﾞｼｯｸE" panose="020B0900000000000000" pitchFamily="50" charset="-128"/>
              </a:endParaRPr>
            </a:p>
          </p:txBody>
        </p:sp>
        <p:sp>
          <p:nvSpPr>
            <p:cNvPr id="12" name="正方形/長方形 11">
              <a:extLst>
                <a:ext uri="{FF2B5EF4-FFF2-40B4-BE49-F238E27FC236}">
                  <a16:creationId xmlns:a16="http://schemas.microsoft.com/office/drawing/2014/main" id="{61648165-E33D-4294-835A-2960642D584F}"/>
                </a:ext>
              </a:extLst>
            </p:cNvPr>
            <p:cNvSpPr/>
            <p:nvPr/>
          </p:nvSpPr>
          <p:spPr>
            <a:xfrm rot="20817076">
              <a:off x="769045" y="1197246"/>
              <a:ext cx="1553232" cy="194694"/>
            </a:xfrm>
            <a:prstGeom prst="rect">
              <a:avLst/>
            </a:prstGeom>
            <a:solidFill>
              <a:srgbClr val="FF999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accent4">
                    <a:lumMod val="60000"/>
                    <a:lumOff val="40000"/>
                  </a:schemeClr>
                </a:solidFill>
                <a:ea typeface="HGPｺﾞｼｯｸE" panose="020B0900000000000000" pitchFamily="50" charset="-128"/>
              </a:endParaRPr>
            </a:p>
          </p:txBody>
        </p:sp>
        <p:sp>
          <p:nvSpPr>
            <p:cNvPr id="24" name="正方形/長方形 23">
              <a:extLst>
                <a:ext uri="{FF2B5EF4-FFF2-40B4-BE49-F238E27FC236}">
                  <a16:creationId xmlns:a16="http://schemas.microsoft.com/office/drawing/2014/main" id="{4E018D73-16F9-4F69-AC94-078521907419}"/>
                </a:ext>
              </a:extLst>
            </p:cNvPr>
            <p:cNvSpPr/>
            <p:nvPr/>
          </p:nvSpPr>
          <p:spPr>
            <a:xfrm>
              <a:off x="4811269" y="301683"/>
              <a:ext cx="3982759" cy="587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endParaRPr kumimoji="1" lang="en-US" altLang="ja-JP" sz="1600" b="1" dirty="0">
                <a:solidFill>
                  <a:schemeClr val="bg1"/>
                </a:solidFill>
                <a:latin typeface="HGPｺﾞｼｯｸE" panose="020B0900000000000000" pitchFamily="50" charset="-128"/>
                <a:ea typeface="HGPｺﾞｼｯｸE" panose="020B0900000000000000" pitchFamily="50" charset="-128"/>
              </a:endParaRPr>
            </a:p>
          </p:txBody>
        </p:sp>
        <p:sp>
          <p:nvSpPr>
            <p:cNvPr id="29" name="正方形/長方形 28">
              <a:extLst>
                <a:ext uri="{FF2B5EF4-FFF2-40B4-BE49-F238E27FC236}">
                  <a16:creationId xmlns:a16="http://schemas.microsoft.com/office/drawing/2014/main" id="{04FAFB3B-5AB6-4C65-B63A-BE625D1BB794}"/>
                </a:ext>
              </a:extLst>
            </p:cNvPr>
            <p:cNvSpPr/>
            <p:nvPr/>
          </p:nvSpPr>
          <p:spPr>
            <a:xfrm>
              <a:off x="2779031" y="364672"/>
              <a:ext cx="3140280" cy="3196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00"/>
                </a:lnSpc>
              </a:pPr>
              <a:r>
                <a:rPr kumimoji="1" lang="en-US" altLang="ja-JP" sz="1200" b="1" dirty="0">
                  <a:solidFill>
                    <a:schemeClr val="bg1"/>
                  </a:solidFill>
                  <a:latin typeface="メイリオ" panose="020B0604030504040204" pitchFamily="50" charset="-128"/>
                  <a:ea typeface="メイリオ" panose="020B0604030504040204" pitchFamily="50" charset="-128"/>
                </a:rPr>
                <a:t>POINT</a:t>
              </a:r>
              <a:r>
                <a:rPr kumimoji="1" lang="ja-JP" altLang="en-US" sz="1200" b="1" dirty="0">
                  <a:solidFill>
                    <a:schemeClr val="bg1"/>
                  </a:solidFill>
                  <a:latin typeface="メイリオ" panose="020B0604030504040204" pitchFamily="50" charset="-128"/>
                  <a:ea typeface="メイリオ" panose="020B0604030504040204" pitchFamily="50" charset="-128"/>
                </a:rPr>
                <a:t>　　山里の暮らし体験のご案内</a:t>
              </a:r>
            </a:p>
          </p:txBody>
        </p:sp>
      </p:grpSp>
      <p:sp>
        <p:nvSpPr>
          <p:cNvPr id="54" name="スライド番号プレースホルダー 4">
            <a:extLst>
              <a:ext uri="{FF2B5EF4-FFF2-40B4-BE49-F238E27FC236}">
                <a16:creationId xmlns:a16="http://schemas.microsoft.com/office/drawing/2014/main" id="{D8A22A25-CA8E-41E6-9471-DFD57335E39F}"/>
              </a:ext>
            </a:extLst>
          </p:cNvPr>
          <p:cNvSpPr txBox="1">
            <a:spLocks/>
          </p:cNvSpPr>
          <p:nvPr/>
        </p:nvSpPr>
        <p:spPr>
          <a:xfrm>
            <a:off x="8644952" y="6235883"/>
            <a:ext cx="548700" cy="69725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1pPr>
            <a:lvl2pPr marR="0" lvl="1"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2pPr>
            <a:lvl3pPr marR="0" lvl="2"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3pPr>
            <a:lvl4pPr marR="0" lvl="3"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4pPr>
            <a:lvl5pPr marR="0" lvl="4"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5pPr>
            <a:lvl6pPr marR="0" lvl="5"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6pPr>
            <a:lvl7pPr marR="0" lvl="6"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7pPr>
            <a:lvl8pPr marR="0" lvl="7"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8pPr>
            <a:lvl9pPr marR="0" lvl="8"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9pPr>
          </a:lstStyle>
          <a:p>
            <a:r>
              <a:rPr lang="en-US" altLang="ja-JP" dirty="0">
                <a:solidFill>
                  <a:schemeClr val="tx1"/>
                </a:solidFill>
                <a:latin typeface="+mn-ea"/>
                <a:ea typeface="+mn-ea"/>
              </a:rPr>
              <a:t>5</a:t>
            </a:r>
            <a:endParaRPr lang="en" dirty="0">
              <a:solidFill>
                <a:schemeClr val="tx1"/>
              </a:solidFill>
              <a:latin typeface="+mn-ea"/>
              <a:ea typeface="+mn-ea"/>
            </a:endParaRPr>
          </a:p>
        </p:txBody>
      </p:sp>
      <p:sp>
        <p:nvSpPr>
          <p:cNvPr id="2" name="Google Shape;108;p14">
            <a:extLst>
              <a:ext uri="{FF2B5EF4-FFF2-40B4-BE49-F238E27FC236}">
                <a16:creationId xmlns:a16="http://schemas.microsoft.com/office/drawing/2014/main" id="{E48341DC-6C81-6222-043E-A7B22F1FFAE6}"/>
              </a:ext>
            </a:extLst>
          </p:cNvPr>
          <p:cNvSpPr txBox="1">
            <a:spLocks/>
          </p:cNvSpPr>
          <p:nvPr/>
        </p:nvSpPr>
        <p:spPr>
          <a:xfrm rot="20838701">
            <a:off x="156203" y="484409"/>
            <a:ext cx="2655712" cy="580387"/>
          </a:xfrm>
          <a:prstGeom prst="rect">
            <a:avLst/>
          </a:prstGeom>
          <a:blipFill>
            <a:blip r:embed="rId4"/>
            <a:tile tx="0" ty="0" sx="100000" sy="100000" flip="none" algn="tl"/>
          </a:blipFill>
          <a:ln>
            <a:noFill/>
          </a:ln>
          <a:scene3d>
            <a:camera prst="orthographicFront"/>
            <a:lightRig rig="threePt" dir="t"/>
          </a:scene3d>
          <a:sp3d>
            <a:bevelT w="88900" h="88900"/>
            <a:bevelB w="114300" prst="artDeco"/>
          </a:sp3d>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1pPr>
            <a:lvl2pPr marR="0" lvl="1"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2pPr>
            <a:lvl3pPr marR="0" lvl="2"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3pPr>
            <a:lvl4pPr marR="0" lvl="3"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4pPr>
            <a:lvl5pPr marR="0" lvl="4"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5pPr>
            <a:lvl6pPr marR="0" lvl="5"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6pPr>
            <a:lvl7pPr marR="0" lvl="6"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7pPr>
            <a:lvl8pPr marR="0" lvl="7"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8pPr>
            <a:lvl9pPr marR="0" lvl="8"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9pPr>
          </a:lstStyle>
          <a:p>
            <a:pPr algn="ctr"/>
            <a:r>
              <a:rPr lang="ja-JP" altLang="en-US" sz="1400" dirty="0">
                <a:solidFill>
                  <a:srgbClr val="000066"/>
                </a:solidFill>
                <a:latin typeface="HGPｺﾞｼｯｸE" panose="020B0900000000000000" pitchFamily="50" charset="-128"/>
                <a:ea typeface="HGPｺﾞｼｯｸE" panose="020B0900000000000000" pitchFamily="50" charset="-128"/>
              </a:rPr>
              <a:t>土佐れいほく観光協議会の取組</a:t>
            </a:r>
            <a:endParaRPr lang="ja-JP" altLang="en-US" sz="1400" i="1" dirty="0">
              <a:solidFill>
                <a:srgbClr val="000066"/>
              </a:solidFill>
              <a:latin typeface="HGPｺﾞｼｯｸE" panose="020B0900000000000000" pitchFamily="50" charset="-128"/>
              <a:ea typeface="HGPｺﾞｼｯｸE" panose="020B0900000000000000" pitchFamily="50" charset="-128"/>
            </a:endParaRPr>
          </a:p>
        </p:txBody>
      </p:sp>
      <p:pic>
        <p:nvPicPr>
          <p:cNvPr id="7" name="図 6" descr="テキスト, ロゴ&#10;&#10;自動的に生成された説明">
            <a:extLst>
              <a:ext uri="{FF2B5EF4-FFF2-40B4-BE49-F238E27FC236}">
                <a16:creationId xmlns:a16="http://schemas.microsoft.com/office/drawing/2014/main" id="{064D817A-989B-BA9A-536A-88EC81E9D117}"/>
              </a:ext>
            </a:extLst>
          </p:cNvPr>
          <p:cNvPicPr>
            <a:picLocks noChangeAspect="1"/>
          </p:cNvPicPr>
          <p:nvPr/>
        </p:nvPicPr>
        <p:blipFill>
          <a:blip r:embed="rId5"/>
          <a:stretch>
            <a:fillRect/>
          </a:stretch>
        </p:blipFill>
        <p:spPr>
          <a:xfrm>
            <a:off x="7995684" y="199835"/>
            <a:ext cx="905526" cy="496951"/>
          </a:xfrm>
          <a:prstGeom prst="rect">
            <a:avLst/>
          </a:prstGeom>
        </p:spPr>
      </p:pic>
      <p:sp>
        <p:nvSpPr>
          <p:cNvPr id="26" name="テキスト ボックス 25">
            <a:extLst>
              <a:ext uri="{FF2B5EF4-FFF2-40B4-BE49-F238E27FC236}">
                <a16:creationId xmlns:a16="http://schemas.microsoft.com/office/drawing/2014/main" id="{B0623103-21D4-C5C9-C0BA-3AE0752BF2D4}"/>
              </a:ext>
            </a:extLst>
          </p:cNvPr>
          <p:cNvSpPr txBox="1"/>
          <p:nvPr/>
        </p:nvSpPr>
        <p:spPr>
          <a:xfrm>
            <a:off x="4249054" y="2225536"/>
            <a:ext cx="4670249" cy="1757970"/>
          </a:xfrm>
          <a:prstGeom prst="rect">
            <a:avLst/>
          </a:prstGeom>
          <a:noFill/>
          <a:ln>
            <a:solidFill>
              <a:schemeClr val="tx1"/>
            </a:solidFill>
          </a:ln>
          <a:effectLst>
            <a:softEdge rad="76200"/>
          </a:effectLst>
        </p:spPr>
        <p:txBody>
          <a:bodyPr wrap="square" anchor="ctr">
            <a:normAutofit/>
          </a:bodyPr>
          <a:lstStyle/>
          <a:p>
            <a:pPr>
              <a:spcBef>
                <a:spcPts val="342"/>
              </a:spcBef>
            </a:pPr>
            <a:r>
              <a:rPr lang="ja-JP" altLang="en-US" sz="1000" dirty="0">
                <a:latin typeface="HG丸ｺﾞｼｯｸM-PRO" panose="020F0600000000000000" pitchFamily="50" charset="-128"/>
                <a:ea typeface="HG丸ｺﾞｼｯｸM-PRO" panose="020F0600000000000000" pitchFamily="50" charset="-128"/>
              </a:rPr>
              <a:t>①民泊体験：１軒あたり３名程度で食事作りや後片づけ、家庭の方々</a:t>
            </a:r>
            <a:endParaRPr lang="en-US" altLang="ja-JP" sz="1000" dirty="0">
              <a:latin typeface="HG丸ｺﾞｼｯｸM-PRO" panose="020F0600000000000000" pitchFamily="50" charset="-128"/>
              <a:ea typeface="HG丸ｺﾞｼｯｸM-PRO" panose="020F0600000000000000" pitchFamily="50" charset="-128"/>
            </a:endParaRPr>
          </a:p>
          <a:p>
            <a:pPr>
              <a:spcBef>
                <a:spcPts val="342"/>
              </a:spcBef>
            </a:pPr>
            <a:r>
              <a:rPr lang="ja-JP" altLang="en-US" sz="1000" dirty="0">
                <a:latin typeface="HG丸ｺﾞｼｯｸM-PRO" panose="020F0600000000000000" pitchFamily="50" charset="-128"/>
                <a:ea typeface="HG丸ｺﾞｼｯｸM-PRO" panose="020F0600000000000000" pitchFamily="50" charset="-128"/>
              </a:rPr>
              <a:t>　　　　　　　との交流、宿泊体験を行います。</a:t>
            </a:r>
            <a:endParaRPr lang="en-US" altLang="ja-JP" sz="1000" dirty="0">
              <a:latin typeface="HG丸ｺﾞｼｯｸM-PRO" panose="020F0600000000000000" pitchFamily="50" charset="-128"/>
              <a:ea typeface="HG丸ｺﾞｼｯｸM-PRO" panose="020F0600000000000000" pitchFamily="50" charset="-128"/>
            </a:endParaRPr>
          </a:p>
          <a:p>
            <a:pPr>
              <a:spcBef>
                <a:spcPts val="342"/>
              </a:spcBef>
            </a:pPr>
            <a:r>
              <a:rPr lang="ja-JP" altLang="en-US" sz="1000" dirty="0">
                <a:latin typeface="HG丸ｺﾞｼｯｸM-PRO" panose="020F0600000000000000" pitchFamily="50" charset="-128"/>
                <a:ea typeface="HG丸ｺﾞｼｯｸM-PRO" panose="020F0600000000000000" pitchFamily="50" charset="-128"/>
              </a:rPr>
              <a:t>②家業体験：半日または一日でそれぞれの民家で家業を手伝います。</a:t>
            </a:r>
          </a:p>
          <a:p>
            <a:pPr>
              <a:spcBef>
                <a:spcPts val="342"/>
              </a:spcBef>
            </a:pPr>
            <a:r>
              <a:rPr lang="ja-JP" altLang="en-US" sz="1000" dirty="0">
                <a:latin typeface="HG丸ｺﾞｼｯｸM-PRO" panose="020F0600000000000000" pitchFamily="50" charset="-128"/>
                <a:ea typeface="HG丸ｺﾞｼｯｸM-PRO" panose="020F0600000000000000" pitchFamily="50" charset="-128"/>
              </a:rPr>
              <a:t> 　　　　　　（例）畑の草取り・野菜の収穫・そば打ち・こんにゃく作り等</a:t>
            </a:r>
          </a:p>
          <a:p>
            <a:pPr>
              <a:spcBef>
                <a:spcPts val="342"/>
              </a:spcBef>
            </a:pPr>
            <a:r>
              <a:rPr lang="ja-JP" altLang="en-US" sz="1000" dirty="0">
                <a:latin typeface="HG丸ｺﾞｼｯｸM-PRO" panose="020F0600000000000000" pitchFamily="50" charset="-128"/>
                <a:ea typeface="HG丸ｺﾞｼｯｸM-PRO" panose="020F0600000000000000" pitchFamily="50" charset="-128"/>
              </a:rPr>
              <a:t>③民泊＋家業体験：①と②を合わせた受入れです。</a:t>
            </a:r>
          </a:p>
          <a:p>
            <a:pPr>
              <a:spcBef>
                <a:spcPts val="342"/>
              </a:spcBef>
            </a:pPr>
            <a:r>
              <a:rPr lang="ja-JP" altLang="en-US" sz="1000" dirty="0">
                <a:latin typeface="HG丸ｺﾞｼｯｸM-PRO" panose="020F0600000000000000" pitchFamily="50" charset="-128"/>
                <a:ea typeface="HG丸ｺﾞｼｯｸM-PRO" panose="020F0600000000000000" pitchFamily="50" charset="-128"/>
              </a:rPr>
              <a:t>④受入範囲：</a:t>
            </a:r>
            <a:r>
              <a:rPr lang="ja-JP" altLang="en-US" sz="1000" b="1" u="sng" dirty="0">
                <a:solidFill>
                  <a:srgbClr val="0066FF"/>
                </a:solidFill>
                <a:latin typeface="HG丸ｺﾞｼｯｸM-PRO" panose="020F0600000000000000" pitchFamily="50" charset="-128"/>
                <a:ea typeface="HG丸ｺﾞｼｯｸM-PRO" panose="020F0600000000000000" pitchFamily="50" charset="-128"/>
              </a:rPr>
              <a:t>８０名までの小・中・高校生の受け入れが可能です</a:t>
            </a:r>
            <a:endParaRPr lang="en-US" altLang="ja-JP" sz="1000" b="1" u="sng" dirty="0">
              <a:solidFill>
                <a:srgbClr val="0066FF"/>
              </a:solidFill>
              <a:latin typeface="HG丸ｺﾞｼｯｸM-PRO" panose="020F0600000000000000" pitchFamily="50" charset="-128"/>
              <a:ea typeface="HG丸ｺﾞｼｯｸM-PRO" panose="020F0600000000000000" pitchFamily="50" charset="-128"/>
            </a:endParaRPr>
          </a:p>
          <a:p>
            <a:pPr>
              <a:spcBef>
                <a:spcPts val="342"/>
              </a:spcBef>
            </a:pPr>
            <a:r>
              <a:rPr lang="ja-JP" altLang="en-US" sz="1000" b="1" dirty="0">
                <a:solidFill>
                  <a:srgbClr val="0066FF"/>
                </a:solidFill>
                <a:latin typeface="HG丸ｺﾞｼｯｸM-PRO" panose="020F0600000000000000" pitchFamily="50" charset="-128"/>
                <a:ea typeface="HG丸ｺﾞｼｯｸM-PRO" panose="020F0600000000000000" pitchFamily="50" charset="-128"/>
              </a:rPr>
              <a:t>　　　　　　 </a:t>
            </a:r>
            <a:r>
              <a:rPr lang="en-US" altLang="ja-JP" sz="1000" b="1" u="sng" dirty="0">
                <a:solidFill>
                  <a:srgbClr val="0066FF"/>
                </a:solidFill>
                <a:latin typeface="HG丸ｺﾞｼｯｸM-PRO" panose="020F0600000000000000" pitchFamily="50" charset="-128"/>
                <a:ea typeface="HG丸ｺﾞｼｯｸM-PRO" panose="020F0600000000000000" pitchFamily="50" charset="-128"/>
              </a:rPr>
              <a:t>80</a:t>
            </a:r>
            <a:r>
              <a:rPr lang="ja-JP" altLang="en-US" sz="1000" b="1" u="sng" dirty="0">
                <a:solidFill>
                  <a:srgbClr val="0066FF"/>
                </a:solidFill>
                <a:latin typeface="HG丸ｺﾞｼｯｸM-PRO" panose="020F0600000000000000" pitchFamily="50" charset="-128"/>
                <a:ea typeface="HG丸ｺﾞｼｯｸM-PRO" panose="020F0600000000000000" pitchFamily="50" charset="-128"/>
              </a:rPr>
              <a:t>名を超える場合は要相談）</a:t>
            </a:r>
          </a:p>
        </p:txBody>
      </p:sp>
      <p:sp>
        <p:nvSpPr>
          <p:cNvPr id="27" name="テキスト ボックス 26">
            <a:extLst>
              <a:ext uri="{FF2B5EF4-FFF2-40B4-BE49-F238E27FC236}">
                <a16:creationId xmlns:a16="http://schemas.microsoft.com/office/drawing/2014/main" id="{D01B26D5-E31E-5186-268E-688D0C03BD35}"/>
              </a:ext>
            </a:extLst>
          </p:cNvPr>
          <p:cNvSpPr txBox="1"/>
          <p:nvPr/>
        </p:nvSpPr>
        <p:spPr>
          <a:xfrm>
            <a:off x="4188815" y="4024194"/>
            <a:ext cx="4880603" cy="2353692"/>
          </a:xfrm>
          <a:prstGeom prst="rect">
            <a:avLst/>
          </a:prstGeom>
          <a:noFill/>
          <a:ln w="12700">
            <a:solidFill>
              <a:schemeClr val="tx1">
                <a:alpha val="99000"/>
              </a:schemeClr>
            </a:solidFill>
          </a:ln>
          <a:effectLst>
            <a:softEdge rad="63500"/>
          </a:effectLst>
        </p:spPr>
        <p:txBody>
          <a:bodyPr wrap="square" rtlCol="0" anchor="ctr">
            <a:normAutofit/>
          </a:bodyPr>
          <a:lstStyle/>
          <a:p>
            <a:r>
              <a:rPr kumimoji="1" lang="ja-JP" altLang="en-US" sz="1300" b="1" dirty="0"/>
              <a:t>◇土佐れいほく地域おススメの体験◇</a:t>
            </a:r>
            <a:endParaRPr kumimoji="1" lang="en-US" altLang="ja-JP" sz="1300" b="1" dirty="0"/>
          </a:p>
          <a:p>
            <a:r>
              <a:rPr kumimoji="1" lang="ja-JP" altLang="en-US" sz="1200" b="1" dirty="0"/>
              <a:t> </a:t>
            </a:r>
            <a:r>
              <a:rPr kumimoji="1" lang="ja-JP" altLang="en-US" sz="1100" b="1" dirty="0"/>
              <a:t>①山里の暮らし体験（教育旅行民泊）</a:t>
            </a:r>
            <a:endParaRPr kumimoji="1" lang="en-US" altLang="ja-JP" sz="1100" b="1" dirty="0"/>
          </a:p>
          <a:p>
            <a:r>
              <a:rPr kumimoji="1" lang="ja-JP" altLang="en-US" sz="1100" b="1" dirty="0"/>
              <a:t> → ８０名まで（８０名を超える場合は要相談）</a:t>
            </a:r>
            <a:endParaRPr kumimoji="1" lang="en-US" altLang="ja-JP" sz="1100" b="1" dirty="0"/>
          </a:p>
          <a:p>
            <a:r>
              <a:rPr kumimoji="1" lang="ja-JP" altLang="en-US" sz="1100" b="1" dirty="0"/>
              <a:t> ②吉野川ラフティング体験</a:t>
            </a:r>
            <a:endParaRPr kumimoji="1" lang="en-US" altLang="ja-JP" sz="1100" b="1" dirty="0"/>
          </a:p>
          <a:p>
            <a:r>
              <a:rPr kumimoji="1" lang="ja-JP" altLang="en-US" sz="1100" b="1" dirty="0"/>
              <a:t>（ＲＡＪ＆ビックスマイル＆モンベルアウトドアヴィレッジ本山）</a:t>
            </a:r>
            <a:endParaRPr kumimoji="1" lang="en-US" altLang="ja-JP" sz="1100" b="1" dirty="0"/>
          </a:p>
          <a:p>
            <a:r>
              <a:rPr kumimoji="1" lang="ja-JP" altLang="en-US" sz="1100" b="1" dirty="0"/>
              <a:t> →ＲＡＪ１８０名、ビックスマイル３５０名、モンベル本山１２０名まで</a:t>
            </a:r>
            <a:endParaRPr kumimoji="1" lang="en-US" altLang="ja-JP" sz="1100" b="1" dirty="0"/>
          </a:p>
          <a:p>
            <a:r>
              <a:rPr kumimoji="1" lang="ja-JP" altLang="en-US" sz="1100" b="1" dirty="0"/>
              <a:t> ③バウムクーヘン体験（いしはらの里）→バウム１００名まで</a:t>
            </a:r>
            <a:endParaRPr kumimoji="1" lang="en-US" altLang="ja-JP" sz="1100" b="1" dirty="0"/>
          </a:p>
          <a:p>
            <a:r>
              <a:rPr kumimoji="1" lang="ja-JP" altLang="en-US" sz="1100" b="1" dirty="0"/>
              <a:t> ④べんがら染め体験（つちといろ）→１２０名まで</a:t>
            </a:r>
            <a:endParaRPr kumimoji="1" lang="en-US" altLang="ja-JP" sz="1100" b="1" dirty="0"/>
          </a:p>
          <a:p>
            <a:r>
              <a:rPr kumimoji="1" lang="ja-JP" altLang="en-US" sz="1100" b="1" dirty="0"/>
              <a:t> ⑤鰹のタタキ体験（ゆとりすとパークおおとよ）→８０名まで</a:t>
            </a:r>
            <a:endParaRPr kumimoji="1" lang="en-US" altLang="ja-JP" sz="1100" b="1" dirty="0"/>
          </a:p>
          <a:p>
            <a:r>
              <a:rPr kumimoji="1" lang="ja-JP" altLang="en-US" sz="1100" b="1" dirty="0"/>
              <a:t> ⑥よさこい踊り体験（よさこいチームおおとよ）→１００名まで</a:t>
            </a:r>
            <a:endParaRPr kumimoji="1" lang="en-US" altLang="ja-JP" sz="1100" b="1" dirty="0"/>
          </a:p>
          <a:p>
            <a:r>
              <a:rPr kumimoji="1" lang="ja-JP" altLang="en-US" sz="1100" b="1" dirty="0"/>
              <a:t>（鳴子のお土産付き）</a:t>
            </a:r>
            <a:endParaRPr kumimoji="1" lang="ja-JP" altLang="en-US" b="1" u="sng" dirty="0">
              <a:solidFill>
                <a:srgbClr val="0066FF"/>
              </a:solidFill>
            </a:endParaRPr>
          </a:p>
        </p:txBody>
      </p:sp>
      <p:sp>
        <p:nvSpPr>
          <p:cNvPr id="28" name="テキスト 71">
            <a:extLst>
              <a:ext uri="{FF2B5EF4-FFF2-40B4-BE49-F238E27FC236}">
                <a16:creationId xmlns:a16="http://schemas.microsoft.com/office/drawing/2014/main" id="{AF671EC4-42BE-272D-31BE-D5032BA1C00E}"/>
              </a:ext>
            </a:extLst>
          </p:cNvPr>
          <p:cNvSpPr txBox="1"/>
          <p:nvPr/>
        </p:nvSpPr>
        <p:spPr>
          <a:xfrm>
            <a:off x="2761092" y="768720"/>
            <a:ext cx="6158260" cy="1509130"/>
          </a:xfrm>
          <a:prstGeom prst="rect">
            <a:avLst/>
          </a:prstGeom>
          <a:solidFill>
            <a:srgbClr val="FDFCC3"/>
          </a:solidFill>
          <a:ln>
            <a:noFill/>
          </a:ln>
        </p:spPr>
        <p:txBody>
          <a:bodyPr wrap="square">
            <a:noAutofit/>
          </a:bodyPr>
          <a:lstStyle/>
          <a:p>
            <a:pPr>
              <a:defRPr lang="ja-JP" altLang="en-US"/>
            </a:pPr>
            <a:r>
              <a:rPr kumimoji="1" lang="ja-JP" altLang="en-US" sz="1000" dirty="0">
                <a:ln w="3175">
                  <a:noFill/>
                </a:ln>
                <a:latin typeface="HG丸ｺﾞｼｯｸM-PRO" panose="020F0600000000000000" pitchFamily="50" charset="-128"/>
                <a:ea typeface="HG丸ｺﾞｼｯｸM-PRO" panose="020F0600000000000000" pitchFamily="50" charset="-128"/>
              </a:rPr>
              <a:t>　土佐れいほく地域は、四国の真ん中に位置。高知県北部の山間地で約１千年続く山里の暮らしが今もなお残っており、棚田をはじめとする里山の景観や生活文化が息づく、自然豊かなところです。</a:t>
            </a:r>
            <a:endParaRPr kumimoji="1" lang="en-US" altLang="ja-JP" sz="1000" dirty="0">
              <a:ln w="3175">
                <a:noFill/>
              </a:ln>
              <a:latin typeface="HG丸ｺﾞｼｯｸM-PRO" panose="020F0600000000000000" pitchFamily="50" charset="-128"/>
              <a:ea typeface="HG丸ｺﾞｼｯｸM-PRO" panose="020F0600000000000000" pitchFamily="50" charset="-128"/>
            </a:endParaRPr>
          </a:p>
          <a:p>
            <a:pPr>
              <a:defRPr lang="ja-JP" altLang="en-US"/>
            </a:pPr>
            <a:r>
              <a:rPr lang="ja-JP" altLang="en-US" sz="1000" dirty="0">
                <a:ln w="3175">
                  <a:noFill/>
                </a:ln>
                <a:latin typeface="HG丸ｺﾞｼｯｸM-PRO" panose="020F0600000000000000" pitchFamily="50" charset="-128"/>
                <a:ea typeface="HG丸ｺﾞｼｯｸM-PRO" panose="020F0600000000000000" pitchFamily="50" charset="-128"/>
              </a:rPr>
              <a:t>　</a:t>
            </a:r>
            <a:r>
              <a:rPr kumimoji="1" lang="ja-JP" altLang="en-US" sz="1000" dirty="0">
                <a:ln w="3175">
                  <a:noFill/>
                </a:ln>
                <a:latin typeface="HG丸ｺﾞｼｯｸM-PRO" panose="020F0600000000000000" pitchFamily="50" charset="-128"/>
                <a:ea typeface="HG丸ｺﾞｼｯｸM-PRO" panose="020F0600000000000000" pitchFamily="50" charset="-128"/>
              </a:rPr>
              <a:t>高知県では唯一の国宝建造物である「豊楽寺薬師堂」や樹齢三千年とも言われる国の特別天然記念物「杉の大スギ」をはじめ、歴史的文化財が数多く保存されています。また、高知のブランド牛である「土佐あかうし」や「土佐はちきん地鶏」棚田米「土佐天空の郷」「碁石茶」など、食の魅力も高い地域です。</a:t>
            </a:r>
            <a:endParaRPr kumimoji="1" lang="en-US" altLang="ja-JP" sz="1000" dirty="0">
              <a:ln w="3175">
                <a:noFill/>
              </a:ln>
              <a:latin typeface="HG丸ｺﾞｼｯｸM-PRO" panose="020F0600000000000000" pitchFamily="50" charset="-128"/>
              <a:ea typeface="HG丸ｺﾞｼｯｸM-PRO" panose="020F0600000000000000" pitchFamily="50" charset="-128"/>
            </a:endParaRPr>
          </a:p>
          <a:p>
            <a:pPr>
              <a:defRPr lang="ja-JP" altLang="en-US"/>
            </a:pPr>
            <a:r>
              <a:rPr kumimoji="1" lang="ja-JP" altLang="en-US" sz="1000" dirty="0">
                <a:ln w="3175">
                  <a:noFill/>
                </a:ln>
                <a:latin typeface="HG丸ｺﾞｼｯｸM-PRO" panose="020F0600000000000000" pitchFamily="50" charset="-128"/>
                <a:ea typeface="HG丸ｺﾞｼｯｸM-PRO" panose="020F0600000000000000" pitchFamily="50" charset="-128"/>
              </a:rPr>
              <a:t>　土佐れいほく地域で行う山里の暮らし体験は、「生活の営み」、「生産の営み」、「集落の営み」そして「自然とのふれあい」を目でみて、肌で感じて、たくさんの発見をしていただき、豊かな人間関係や自然との共生を身につけていただくなど、教育効果を高めることを目的とした体験型教育旅行プログラムです。</a:t>
            </a:r>
            <a:endParaRPr lang="ja-JP" altLang="en-US" sz="1000" dirty="0">
              <a:latin typeface="HG丸ｺﾞｼｯｸM-PRO" panose="020F0600000000000000" pitchFamily="50" charset="-128"/>
              <a:ea typeface="HG丸ｺﾞｼｯｸM-PRO" panose="020F0600000000000000" pitchFamily="50" charset="-128"/>
            </a:endParaRPr>
          </a:p>
        </p:txBody>
      </p:sp>
      <p:pic>
        <p:nvPicPr>
          <p:cNvPr id="4" name="図 3" descr="人, テーブル, 食品, 男 が含まれている画像&#10;&#10;自動的に生成された説明">
            <a:extLst>
              <a:ext uri="{FF2B5EF4-FFF2-40B4-BE49-F238E27FC236}">
                <a16:creationId xmlns:a16="http://schemas.microsoft.com/office/drawing/2014/main" id="{8A17738E-D38E-4E88-62F1-73F8FFBAF6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1041" y="2192714"/>
            <a:ext cx="2009553" cy="1376103"/>
          </a:xfrm>
          <a:prstGeom prst="rect">
            <a:avLst/>
          </a:prstGeom>
          <a:effectLst>
            <a:softEdge rad="101600"/>
          </a:effectLst>
        </p:spPr>
      </p:pic>
      <p:pic>
        <p:nvPicPr>
          <p:cNvPr id="5" name="図 4" descr="山の中を自転車で走る人&#10;&#10;自動的に生成された説明">
            <a:extLst>
              <a:ext uri="{FF2B5EF4-FFF2-40B4-BE49-F238E27FC236}">
                <a16:creationId xmlns:a16="http://schemas.microsoft.com/office/drawing/2014/main" id="{F88FF60E-F4D2-1E38-A2CB-04F105EDA7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0522" y="3481671"/>
            <a:ext cx="1939806" cy="1376102"/>
          </a:xfrm>
          <a:prstGeom prst="rect">
            <a:avLst/>
          </a:prstGeom>
          <a:effectLst>
            <a:softEdge rad="101600"/>
          </a:effectLst>
        </p:spPr>
      </p:pic>
      <p:pic>
        <p:nvPicPr>
          <p:cNvPr id="6" name="図 5" descr="ボートに乗っている人たち&#10;&#10;自動的に生成された説明">
            <a:extLst>
              <a:ext uri="{FF2B5EF4-FFF2-40B4-BE49-F238E27FC236}">
                <a16:creationId xmlns:a16="http://schemas.microsoft.com/office/drawing/2014/main" id="{63373C0C-4BE1-3D35-D50E-F32AB0C6B8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715" y="1725829"/>
            <a:ext cx="2009553" cy="1515156"/>
          </a:xfrm>
          <a:prstGeom prst="rect">
            <a:avLst/>
          </a:prstGeom>
          <a:effectLst>
            <a:softEdge rad="101600"/>
          </a:effectLst>
        </p:spPr>
      </p:pic>
      <p:pic>
        <p:nvPicPr>
          <p:cNvPr id="11" name="図 10" descr="湖の隣に立っている人たち&#10;&#10;中程度の精度で自動的に生成された説明">
            <a:extLst>
              <a:ext uri="{FF2B5EF4-FFF2-40B4-BE49-F238E27FC236}">
                <a16:creationId xmlns:a16="http://schemas.microsoft.com/office/drawing/2014/main" id="{FF0F393D-CFDB-832B-E005-B6E0580FCC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6901" y="3154621"/>
            <a:ext cx="2009553" cy="1473964"/>
          </a:xfrm>
          <a:prstGeom prst="rect">
            <a:avLst/>
          </a:prstGeom>
          <a:effectLst>
            <a:softEdge rad="101600"/>
          </a:effectLst>
        </p:spPr>
      </p:pic>
      <p:pic>
        <p:nvPicPr>
          <p:cNvPr id="13" name="図 12">
            <a:extLst>
              <a:ext uri="{FF2B5EF4-FFF2-40B4-BE49-F238E27FC236}">
                <a16:creationId xmlns:a16="http://schemas.microsoft.com/office/drawing/2014/main" id="{11238935-647E-7B6F-93AC-C85201CDCB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76517" y="4859780"/>
            <a:ext cx="1784635" cy="1376102"/>
          </a:xfrm>
          <a:prstGeom prst="rect">
            <a:avLst/>
          </a:prstGeom>
        </p:spPr>
      </p:pic>
      <p:pic>
        <p:nvPicPr>
          <p:cNvPr id="16" name="図 323">
            <a:extLst>
              <a:ext uri="{FF2B5EF4-FFF2-40B4-BE49-F238E27FC236}">
                <a16:creationId xmlns:a16="http://schemas.microsoft.com/office/drawing/2014/main" id="{63E1A351-56E1-8D1F-82E9-1DA5E20DBD92}"/>
              </a:ext>
            </a:extLst>
          </p:cNvPr>
          <p:cNvPicPr>
            <a:picLocks noChangeAspect="1"/>
          </p:cNvPicPr>
          <p:nvPr/>
        </p:nvPicPr>
        <p:blipFill>
          <a:blip r:embed="rId11"/>
          <a:stretch>
            <a:fillRect/>
          </a:stretch>
        </p:blipFill>
        <p:spPr>
          <a:xfrm>
            <a:off x="259449" y="5960036"/>
            <a:ext cx="625884" cy="626859"/>
          </a:xfrm>
          <a:prstGeom prst="rect">
            <a:avLst/>
          </a:prstGeom>
        </p:spPr>
      </p:pic>
      <p:pic>
        <p:nvPicPr>
          <p:cNvPr id="17" name="図 90">
            <a:extLst>
              <a:ext uri="{FF2B5EF4-FFF2-40B4-BE49-F238E27FC236}">
                <a16:creationId xmlns:a16="http://schemas.microsoft.com/office/drawing/2014/main" id="{8536BDA2-63AF-21B2-8D14-E8686F921016}"/>
              </a:ext>
            </a:extLst>
          </p:cNvPr>
          <p:cNvPicPr>
            <a:picLocks noChangeAspect="1"/>
          </p:cNvPicPr>
          <p:nvPr/>
        </p:nvPicPr>
        <p:blipFill>
          <a:blip r:embed="rId12"/>
          <a:stretch>
            <a:fillRect/>
          </a:stretch>
        </p:blipFill>
        <p:spPr>
          <a:xfrm>
            <a:off x="941281" y="5958437"/>
            <a:ext cx="625884" cy="628458"/>
          </a:xfrm>
          <a:prstGeom prst="rect">
            <a:avLst/>
          </a:prstGeom>
        </p:spPr>
      </p:pic>
      <p:pic>
        <p:nvPicPr>
          <p:cNvPr id="18" name="図 17">
            <a:extLst>
              <a:ext uri="{FF2B5EF4-FFF2-40B4-BE49-F238E27FC236}">
                <a16:creationId xmlns:a16="http://schemas.microsoft.com/office/drawing/2014/main" id="{A28439DF-3F15-A22D-BCE6-AA2449BE26F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53538" y="5954974"/>
            <a:ext cx="627503" cy="628458"/>
          </a:xfrm>
          <a:prstGeom prst="rect">
            <a:avLst/>
          </a:prstGeom>
        </p:spPr>
      </p:pic>
      <p:pic>
        <p:nvPicPr>
          <p:cNvPr id="21" name="図 20">
            <a:extLst>
              <a:ext uri="{FF2B5EF4-FFF2-40B4-BE49-F238E27FC236}">
                <a16:creationId xmlns:a16="http://schemas.microsoft.com/office/drawing/2014/main" id="{7A4D43E3-7AB8-2E62-286D-30CC222CB80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8816" y="4506241"/>
            <a:ext cx="2038204" cy="1389598"/>
          </a:xfrm>
          <a:prstGeom prst="rect">
            <a:avLst/>
          </a:prstGeom>
          <a:ln>
            <a:noFill/>
          </a:ln>
          <a:effectLst>
            <a:softEdge rad="112500"/>
          </a:effectLst>
        </p:spPr>
      </p:pic>
      <p:sp>
        <p:nvSpPr>
          <p:cNvPr id="22" name="四角形: 角を丸くする 21">
            <a:extLst>
              <a:ext uri="{FF2B5EF4-FFF2-40B4-BE49-F238E27FC236}">
                <a16:creationId xmlns:a16="http://schemas.microsoft.com/office/drawing/2014/main" id="{7CE3ED97-FBFF-D5D9-3C48-1D8C235F90FF}"/>
              </a:ext>
            </a:extLst>
          </p:cNvPr>
          <p:cNvSpPr/>
          <p:nvPr/>
        </p:nvSpPr>
        <p:spPr>
          <a:xfrm>
            <a:off x="508838" y="3038067"/>
            <a:ext cx="1573387" cy="10471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ea typeface="HGPｺﾞｼｯｸE" panose="020B0900000000000000" pitchFamily="50" charset="-128"/>
              </a:rPr>
              <a:t>ラフテイングツア－</a:t>
            </a:r>
            <a:endParaRPr kumimoji="1" lang="ja-JP" altLang="en-US" sz="900" dirty="0">
              <a:ea typeface="HGPｺﾞｼｯｸE" panose="020B0900000000000000" pitchFamily="50" charset="-128"/>
            </a:endParaRPr>
          </a:p>
        </p:txBody>
      </p:sp>
      <p:sp>
        <p:nvSpPr>
          <p:cNvPr id="23" name="四角形: 角を丸くする 22">
            <a:extLst>
              <a:ext uri="{FF2B5EF4-FFF2-40B4-BE49-F238E27FC236}">
                <a16:creationId xmlns:a16="http://schemas.microsoft.com/office/drawing/2014/main" id="{E83F9D76-1D1A-83F8-E420-21F4DF0C7C86}"/>
              </a:ext>
            </a:extLst>
          </p:cNvPr>
          <p:cNvSpPr/>
          <p:nvPr/>
        </p:nvSpPr>
        <p:spPr>
          <a:xfrm>
            <a:off x="454983" y="4392875"/>
            <a:ext cx="1573387" cy="10471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dirty="0">
                <a:solidFill>
                  <a:schemeClr val="tx1"/>
                </a:solidFill>
                <a:ea typeface="HGPｺﾞｼｯｸE" panose="020B0900000000000000" pitchFamily="50" charset="-128"/>
              </a:rPr>
              <a:t>SUP</a:t>
            </a:r>
            <a:r>
              <a:rPr kumimoji="1" lang="ja-JP" altLang="en-US" sz="900" dirty="0">
                <a:solidFill>
                  <a:schemeClr val="tx1"/>
                </a:solidFill>
                <a:ea typeface="HGPｺﾞｼｯｸE" panose="020B0900000000000000" pitchFamily="50" charset="-128"/>
              </a:rPr>
              <a:t>ツア－</a:t>
            </a:r>
            <a:endParaRPr kumimoji="1" lang="ja-JP" altLang="en-US" sz="900" dirty="0">
              <a:ea typeface="HGPｺﾞｼｯｸE" panose="020B0900000000000000" pitchFamily="50" charset="-128"/>
            </a:endParaRPr>
          </a:p>
        </p:txBody>
      </p:sp>
      <p:sp>
        <p:nvSpPr>
          <p:cNvPr id="25" name="四角形: 角を丸くする 24">
            <a:extLst>
              <a:ext uri="{FF2B5EF4-FFF2-40B4-BE49-F238E27FC236}">
                <a16:creationId xmlns:a16="http://schemas.microsoft.com/office/drawing/2014/main" id="{C0F9BB29-3E3A-7D9F-5F81-CECED3AFBD51}"/>
              </a:ext>
            </a:extLst>
          </p:cNvPr>
          <p:cNvSpPr/>
          <p:nvPr/>
        </p:nvSpPr>
        <p:spPr>
          <a:xfrm>
            <a:off x="412603" y="5685903"/>
            <a:ext cx="1573387" cy="10471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ea typeface="HGPｺﾞｼｯｸE" panose="020B0900000000000000" pitchFamily="50" charset="-128"/>
              </a:rPr>
              <a:t>民泊体験</a:t>
            </a:r>
            <a:endParaRPr kumimoji="1" lang="ja-JP" altLang="en-US" sz="900" dirty="0">
              <a:ea typeface="HGPｺﾞｼｯｸE" panose="020B0900000000000000" pitchFamily="50" charset="-128"/>
            </a:endParaRPr>
          </a:p>
        </p:txBody>
      </p:sp>
      <p:sp>
        <p:nvSpPr>
          <p:cNvPr id="30" name="四角形: 角を丸くする 29">
            <a:extLst>
              <a:ext uri="{FF2B5EF4-FFF2-40B4-BE49-F238E27FC236}">
                <a16:creationId xmlns:a16="http://schemas.microsoft.com/office/drawing/2014/main" id="{891F87B2-228E-897B-A3D5-773C450BB670}"/>
              </a:ext>
            </a:extLst>
          </p:cNvPr>
          <p:cNvSpPr/>
          <p:nvPr/>
        </p:nvSpPr>
        <p:spPr>
          <a:xfrm>
            <a:off x="2325199" y="2369356"/>
            <a:ext cx="1573387" cy="10471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ea typeface="HGPｺﾞｼｯｸE" panose="020B0900000000000000" pitchFamily="50" charset="-128"/>
              </a:rPr>
              <a:t>バームクーヘン作り</a:t>
            </a:r>
            <a:endParaRPr kumimoji="1" lang="ja-JP" altLang="en-US" sz="900" dirty="0">
              <a:ea typeface="HGPｺﾞｼｯｸE" panose="020B0900000000000000" pitchFamily="50" charset="-128"/>
            </a:endParaRPr>
          </a:p>
        </p:txBody>
      </p:sp>
      <p:sp>
        <p:nvSpPr>
          <p:cNvPr id="31" name="四角形: 角を丸くする 30">
            <a:extLst>
              <a:ext uri="{FF2B5EF4-FFF2-40B4-BE49-F238E27FC236}">
                <a16:creationId xmlns:a16="http://schemas.microsoft.com/office/drawing/2014/main" id="{A65E63A2-721A-3967-01CA-E6C182750337}"/>
              </a:ext>
            </a:extLst>
          </p:cNvPr>
          <p:cNvSpPr/>
          <p:nvPr/>
        </p:nvSpPr>
        <p:spPr>
          <a:xfrm>
            <a:off x="2990449" y="4628585"/>
            <a:ext cx="1170702" cy="99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ea typeface="HGPｺﾞｼｯｸE" panose="020B0900000000000000" pitchFamily="50" charset="-128"/>
              </a:rPr>
              <a:t>サイクリング</a:t>
            </a:r>
            <a:endParaRPr kumimoji="1" lang="ja-JP" altLang="en-US" sz="900" dirty="0">
              <a:ea typeface="HGPｺﾞｼｯｸE" panose="020B0900000000000000" pitchFamily="50" charset="-128"/>
            </a:endParaRPr>
          </a:p>
        </p:txBody>
      </p:sp>
      <p:sp>
        <p:nvSpPr>
          <p:cNvPr id="32" name="四角形: 角を丸くする 31">
            <a:extLst>
              <a:ext uri="{FF2B5EF4-FFF2-40B4-BE49-F238E27FC236}">
                <a16:creationId xmlns:a16="http://schemas.microsoft.com/office/drawing/2014/main" id="{57ECE208-EF57-DFBF-1A94-D6BFA7C263CA}"/>
              </a:ext>
            </a:extLst>
          </p:cNvPr>
          <p:cNvSpPr/>
          <p:nvPr/>
        </p:nvSpPr>
        <p:spPr>
          <a:xfrm>
            <a:off x="2510814" y="6095654"/>
            <a:ext cx="1573387" cy="10471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ea typeface="HGPｺﾞｼｯｸE" panose="020B0900000000000000" pitchFamily="50" charset="-128"/>
              </a:rPr>
              <a:t>早明浦ダム見学</a:t>
            </a:r>
            <a:endParaRPr kumimoji="1" lang="ja-JP" altLang="en-US" sz="900" dirty="0">
              <a:ea typeface="HGPｺﾞｼｯｸE" panose="020B0900000000000000" pitchFamily="50" charset="-128"/>
            </a:endParaRPr>
          </a:p>
        </p:txBody>
      </p:sp>
      <p:sp>
        <p:nvSpPr>
          <p:cNvPr id="3" name="テキスト ボックス 2">
            <a:extLst>
              <a:ext uri="{FF2B5EF4-FFF2-40B4-BE49-F238E27FC236}">
                <a16:creationId xmlns:a16="http://schemas.microsoft.com/office/drawing/2014/main" id="{455C1088-B0ED-B424-1419-DA165A19E7E5}"/>
              </a:ext>
            </a:extLst>
          </p:cNvPr>
          <p:cNvSpPr txBox="1"/>
          <p:nvPr/>
        </p:nvSpPr>
        <p:spPr>
          <a:xfrm>
            <a:off x="5272257" y="6110764"/>
            <a:ext cx="2940943" cy="587790"/>
          </a:xfrm>
          <a:prstGeom prst="rect">
            <a:avLst/>
          </a:prstGeom>
          <a:noFill/>
        </p:spPr>
        <p:txBody>
          <a:bodyPr wrap="square" rtlCol="0">
            <a:spAutoFit/>
          </a:bodyPr>
          <a:lstStyle/>
          <a:p>
            <a:pPr>
              <a:lnSpc>
                <a:spcPct val="150000"/>
              </a:lnSpc>
            </a:pPr>
            <a:endParaRPr lang="en-US" altLang="ja-JP" sz="1200" dirty="0">
              <a:latin typeface="Meiryo UI" panose="020B0604030504040204" pitchFamily="50" charset="-128"/>
              <a:ea typeface="Meiryo UI" panose="020B0604030504040204" pitchFamily="50" charset="-128"/>
            </a:endParaRPr>
          </a:p>
          <a:p>
            <a:pPr>
              <a:lnSpc>
                <a:spcPct val="150000"/>
              </a:lnSpc>
            </a:pPr>
            <a:r>
              <a:rPr lang="ja-JP" altLang="en-US" sz="1100" dirty="0">
                <a:latin typeface="Meiryo UI" panose="020B0604030504040204" pitchFamily="50" charset="-128"/>
                <a:ea typeface="Meiryo UI" panose="020B0604030504040204" pitchFamily="50" charset="-128"/>
              </a:rPr>
              <a:t>（</a:t>
            </a:r>
            <a:r>
              <a:rPr lang="en-US" altLang="ja-JP" sz="1100" u="sng" dirty="0">
                <a:latin typeface="Meiryo UI" panose="020B0604030504040204" pitchFamily="50" charset="-128"/>
                <a:ea typeface="Meiryo UI" panose="020B0604030504040204" pitchFamily="50" charset="-128"/>
                <a:hlinkClick r:id="rId15">
                  <a:extLst>
                    <a:ext uri="{A12FA001-AC4F-418D-AE19-62706E023703}">
                      <ahyp:hlinkClr xmlns:ahyp="http://schemas.microsoft.com/office/drawing/2018/hyperlinkcolor" val="tx"/>
                    </a:ext>
                  </a:extLst>
                </a:hlinkClick>
              </a:rPr>
              <a:t>https://tosareihoku-kanko</a:t>
            </a:r>
            <a:r>
              <a:rPr lang="en-US" altLang="ja-JP" sz="1100" u="sng" dirty="0">
                <a:latin typeface="Meiryo UI" panose="020B0604030504040204" pitchFamily="50" charset="-128"/>
                <a:ea typeface="Meiryo UI" panose="020B0604030504040204" pitchFamily="50" charset="-128"/>
              </a:rPr>
              <a:t>.com</a:t>
            </a:r>
            <a:r>
              <a:rPr lang="ja-JP" altLang="en-US" sz="1100" dirty="0">
                <a:latin typeface="Meiryo UI" panose="020B0604030504040204" pitchFamily="50" charset="-128"/>
                <a:ea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03038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6AB6A26C-2D5E-4CC3-B35D-DB6104028D22}"/>
              </a:ext>
            </a:extLst>
          </p:cNvPr>
          <p:cNvGrpSpPr/>
          <p:nvPr/>
        </p:nvGrpSpPr>
        <p:grpSpPr>
          <a:xfrm>
            <a:off x="104173" y="240619"/>
            <a:ext cx="8877781" cy="6435128"/>
            <a:chOff x="144273" y="166723"/>
            <a:chExt cx="8877781" cy="6435128"/>
          </a:xfrm>
        </p:grpSpPr>
        <p:sp>
          <p:nvSpPr>
            <p:cNvPr id="9" name="正方形/長方形 8">
              <a:extLst>
                <a:ext uri="{FF2B5EF4-FFF2-40B4-BE49-F238E27FC236}">
                  <a16:creationId xmlns:a16="http://schemas.microsoft.com/office/drawing/2014/main" id="{F6924650-16D1-4A38-960C-2D80E583F1FF}"/>
                </a:ext>
              </a:extLst>
            </p:cNvPr>
            <p:cNvSpPr/>
            <p:nvPr/>
          </p:nvSpPr>
          <p:spPr>
            <a:xfrm>
              <a:off x="144273" y="1624280"/>
              <a:ext cx="8877781" cy="497757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HGPｺﾞｼｯｸE" panose="020B0900000000000000" pitchFamily="50" charset="-128"/>
              </a:endParaRPr>
            </a:p>
          </p:txBody>
        </p:sp>
        <p:sp>
          <p:nvSpPr>
            <p:cNvPr id="10" name="正方形/長方形 9">
              <a:extLst>
                <a:ext uri="{FF2B5EF4-FFF2-40B4-BE49-F238E27FC236}">
                  <a16:creationId xmlns:a16="http://schemas.microsoft.com/office/drawing/2014/main" id="{B5906CE0-21F7-4B90-9CE9-AF8896CA70D8}"/>
                </a:ext>
              </a:extLst>
            </p:cNvPr>
            <p:cNvSpPr/>
            <p:nvPr/>
          </p:nvSpPr>
          <p:spPr>
            <a:xfrm rot="20833611">
              <a:off x="485042" y="166723"/>
              <a:ext cx="1897915" cy="1056200"/>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HGPｺﾞｼｯｸE" panose="020B0900000000000000" pitchFamily="50" charset="-128"/>
              </a:endParaRPr>
            </a:p>
          </p:txBody>
        </p:sp>
        <p:sp>
          <p:nvSpPr>
            <p:cNvPr id="12" name="正方形/長方形 11">
              <a:extLst>
                <a:ext uri="{FF2B5EF4-FFF2-40B4-BE49-F238E27FC236}">
                  <a16:creationId xmlns:a16="http://schemas.microsoft.com/office/drawing/2014/main" id="{61648165-E33D-4294-835A-2960642D584F}"/>
                </a:ext>
              </a:extLst>
            </p:cNvPr>
            <p:cNvSpPr/>
            <p:nvPr/>
          </p:nvSpPr>
          <p:spPr>
            <a:xfrm rot="20817076">
              <a:off x="769045" y="1197246"/>
              <a:ext cx="1553232" cy="194694"/>
            </a:xfrm>
            <a:prstGeom prst="rect">
              <a:avLst/>
            </a:prstGeom>
            <a:solidFill>
              <a:srgbClr val="FF999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accent4">
                    <a:lumMod val="60000"/>
                    <a:lumOff val="40000"/>
                  </a:schemeClr>
                </a:solidFill>
                <a:ea typeface="HGPｺﾞｼｯｸE" panose="020B0900000000000000" pitchFamily="50" charset="-128"/>
              </a:endParaRPr>
            </a:p>
          </p:txBody>
        </p:sp>
        <p:sp>
          <p:nvSpPr>
            <p:cNvPr id="24" name="正方形/長方形 23">
              <a:extLst>
                <a:ext uri="{FF2B5EF4-FFF2-40B4-BE49-F238E27FC236}">
                  <a16:creationId xmlns:a16="http://schemas.microsoft.com/office/drawing/2014/main" id="{4E018D73-16F9-4F69-AC94-078521907419}"/>
                </a:ext>
              </a:extLst>
            </p:cNvPr>
            <p:cNvSpPr/>
            <p:nvPr/>
          </p:nvSpPr>
          <p:spPr>
            <a:xfrm>
              <a:off x="4811269" y="301683"/>
              <a:ext cx="3982759" cy="587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endParaRPr kumimoji="1" lang="en-US" altLang="ja-JP" sz="1600" b="1" dirty="0">
                <a:solidFill>
                  <a:schemeClr val="bg1"/>
                </a:solidFill>
                <a:latin typeface="HGPｺﾞｼｯｸE" panose="020B0900000000000000" pitchFamily="50" charset="-128"/>
                <a:ea typeface="HGPｺﾞｼｯｸE" panose="020B0900000000000000" pitchFamily="50" charset="-128"/>
              </a:endParaRPr>
            </a:p>
          </p:txBody>
        </p:sp>
        <p:sp>
          <p:nvSpPr>
            <p:cNvPr id="29" name="正方形/長方形 28">
              <a:extLst>
                <a:ext uri="{FF2B5EF4-FFF2-40B4-BE49-F238E27FC236}">
                  <a16:creationId xmlns:a16="http://schemas.microsoft.com/office/drawing/2014/main" id="{04FAFB3B-5AB6-4C65-B63A-BE625D1BB794}"/>
                </a:ext>
              </a:extLst>
            </p:cNvPr>
            <p:cNvSpPr/>
            <p:nvPr/>
          </p:nvSpPr>
          <p:spPr>
            <a:xfrm>
              <a:off x="2779031" y="364672"/>
              <a:ext cx="3140280" cy="3196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00"/>
                </a:lnSpc>
              </a:pPr>
              <a:r>
                <a:rPr kumimoji="1" lang="en-US" altLang="ja-JP" sz="1200" b="1" dirty="0">
                  <a:solidFill>
                    <a:schemeClr val="bg1"/>
                  </a:solidFill>
                  <a:latin typeface="メイリオ" panose="020B0604030504040204" pitchFamily="50" charset="-128"/>
                  <a:ea typeface="メイリオ" panose="020B0604030504040204" pitchFamily="50" charset="-128"/>
                </a:rPr>
                <a:t>POINT</a:t>
              </a:r>
              <a:r>
                <a:rPr kumimoji="1" lang="ja-JP" altLang="en-US" sz="1200" b="1" dirty="0">
                  <a:solidFill>
                    <a:schemeClr val="bg1"/>
                  </a:solidFill>
                  <a:latin typeface="メイリオ" panose="020B0604030504040204" pitchFamily="50" charset="-128"/>
                  <a:ea typeface="メイリオ" panose="020B0604030504040204" pitchFamily="50" charset="-128"/>
                </a:rPr>
                <a:t>１　県庁所在地としての情報発信</a:t>
              </a:r>
            </a:p>
          </p:txBody>
        </p:sp>
      </p:grpSp>
      <p:sp>
        <p:nvSpPr>
          <p:cNvPr id="52" name="四角形: 角を丸くする 51">
            <a:extLst>
              <a:ext uri="{FF2B5EF4-FFF2-40B4-BE49-F238E27FC236}">
                <a16:creationId xmlns:a16="http://schemas.microsoft.com/office/drawing/2014/main" id="{9F19B7F1-BAFC-4FA6-A6A0-7C4D4AB9E732}"/>
              </a:ext>
            </a:extLst>
          </p:cNvPr>
          <p:cNvSpPr/>
          <p:nvPr/>
        </p:nvSpPr>
        <p:spPr>
          <a:xfrm>
            <a:off x="191023" y="3429000"/>
            <a:ext cx="2256614" cy="1716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ea typeface="HGPｺﾞｼｯｸE" panose="020B0900000000000000" pitchFamily="50" charset="-128"/>
              </a:rPr>
              <a:t>かつおのタタキ作り体験</a:t>
            </a:r>
            <a:endParaRPr kumimoji="1" lang="ja-JP" altLang="en-US" sz="900" dirty="0">
              <a:ea typeface="HGPｺﾞｼｯｸE" panose="020B0900000000000000" pitchFamily="50" charset="-128"/>
            </a:endParaRPr>
          </a:p>
        </p:txBody>
      </p:sp>
      <p:sp>
        <p:nvSpPr>
          <p:cNvPr id="54" name="スライド番号プレースホルダー 4">
            <a:extLst>
              <a:ext uri="{FF2B5EF4-FFF2-40B4-BE49-F238E27FC236}">
                <a16:creationId xmlns:a16="http://schemas.microsoft.com/office/drawing/2014/main" id="{D8A22A25-CA8E-41E6-9471-DFD57335E39F}"/>
              </a:ext>
            </a:extLst>
          </p:cNvPr>
          <p:cNvSpPr txBox="1">
            <a:spLocks/>
          </p:cNvSpPr>
          <p:nvPr/>
        </p:nvSpPr>
        <p:spPr>
          <a:xfrm>
            <a:off x="8707603" y="6378950"/>
            <a:ext cx="548700" cy="52346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1pPr>
            <a:lvl2pPr marR="0" lvl="1"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2pPr>
            <a:lvl3pPr marR="0" lvl="2"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3pPr>
            <a:lvl4pPr marR="0" lvl="3"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4pPr>
            <a:lvl5pPr marR="0" lvl="4"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5pPr>
            <a:lvl6pPr marR="0" lvl="5"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6pPr>
            <a:lvl7pPr marR="0" lvl="6"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7pPr>
            <a:lvl8pPr marR="0" lvl="7"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8pPr>
            <a:lvl9pPr marR="0" lvl="8"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9pPr>
          </a:lstStyle>
          <a:p>
            <a:r>
              <a:rPr lang="ja-JP" altLang="en-US" sz="1400" dirty="0">
                <a:solidFill>
                  <a:schemeClr val="tx1"/>
                </a:solidFill>
                <a:latin typeface="+mn-ea"/>
                <a:ea typeface="+mn-ea"/>
              </a:rPr>
              <a:t>６</a:t>
            </a:r>
            <a:endParaRPr lang="en" altLang="ja-JP" sz="1400" dirty="0">
              <a:solidFill>
                <a:schemeClr val="tx1"/>
              </a:solidFill>
              <a:latin typeface="+mn-ea"/>
              <a:ea typeface="+mn-ea"/>
            </a:endParaRPr>
          </a:p>
          <a:p>
            <a:endParaRPr lang="en" dirty="0">
              <a:solidFill>
                <a:schemeClr val="accent4">
                  <a:lumMod val="75000"/>
                </a:schemeClr>
              </a:solidFill>
            </a:endParaRPr>
          </a:p>
        </p:txBody>
      </p:sp>
      <p:sp>
        <p:nvSpPr>
          <p:cNvPr id="2" name="Google Shape;108;p14">
            <a:extLst>
              <a:ext uri="{FF2B5EF4-FFF2-40B4-BE49-F238E27FC236}">
                <a16:creationId xmlns:a16="http://schemas.microsoft.com/office/drawing/2014/main" id="{E48341DC-6C81-6222-043E-A7B22F1FFAE6}"/>
              </a:ext>
            </a:extLst>
          </p:cNvPr>
          <p:cNvSpPr txBox="1">
            <a:spLocks/>
          </p:cNvSpPr>
          <p:nvPr/>
        </p:nvSpPr>
        <p:spPr>
          <a:xfrm rot="20838701">
            <a:off x="210817" y="487187"/>
            <a:ext cx="2508321" cy="459103"/>
          </a:xfrm>
          <a:prstGeom prst="rect">
            <a:avLst/>
          </a:prstGeom>
          <a:blipFill>
            <a:blip r:embed="rId4"/>
            <a:tile tx="0" ty="0" sx="100000" sy="100000" flip="none" algn="tl"/>
          </a:blipFill>
          <a:ln>
            <a:noFill/>
          </a:ln>
          <a:scene3d>
            <a:camera prst="orthographicFront"/>
            <a:lightRig rig="threePt" dir="t"/>
          </a:scene3d>
          <a:sp3d>
            <a:bevelT w="88900" h="88900"/>
            <a:bevelB w="114300" prst="artDeco"/>
          </a:sp3d>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1pPr>
            <a:lvl2pPr marR="0" lvl="1"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2pPr>
            <a:lvl3pPr marR="0" lvl="2"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3pPr>
            <a:lvl4pPr marR="0" lvl="3"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4pPr>
            <a:lvl5pPr marR="0" lvl="4"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5pPr>
            <a:lvl6pPr marR="0" lvl="5"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6pPr>
            <a:lvl7pPr marR="0" lvl="6"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7pPr>
            <a:lvl8pPr marR="0" lvl="7"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8pPr>
            <a:lvl9pPr marR="0" lvl="8"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9pPr>
          </a:lstStyle>
          <a:p>
            <a:pPr algn="ctr"/>
            <a:r>
              <a:rPr lang="ja-JP" altLang="en-US" sz="1800" dirty="0">
                <a:solidFill>
                  <a:srgbClr val="000066"/>
                </a:solidFill>
                <a:latin typeface="HGPｺﾞｼｯｸE" panose="020B0900000000000000" pitchFamily="50" charset="-128"/>
                <a:ea typeface="HGPｺﾞｼｯｸE" panose="020B0900000000000000" pitchFamily="50" charset="-128"/>
              </a:rPr>
              <a:t>高知市観光協会の取組</a:t>
            </a:r>
            <a:endParaRPr lang="ja-JP" altLang="en-US" sz="1800" i="1" dirty="0">
              <a:solidFill>
                <a:srgbClr val="000066"/>
              </a:solidFill>
              <a:latin typeface="HGPｺﾞｼｯｸE" panose="020B0900000000000000" pitchFamily="50" charset="-128"/>
              <a:ea typeface="HGPｺﾞｼｯｸE" panose="020B0900000000000000" pitchFamily="50" charset="-128"/>
            </a:endParaRPr>
          </a:p>
        </p:txBody>
      </p:sp>
      <p:sp>
        <p:nvSpPr>
          <p:cNvPr id="4" name="テキスト 71">
            <a:extLst>
              <a:ext uri="{FF2B5EF4-FFF2-40B4-BE49-F238E27FC236}">
                <a16:creationId xmlns:a16="http://schemas.microsoft.com/office/drawing/2014/main" id="{1537DCDB-0720-9F4B-9F8C-CA3729088B0E}"/>
              </a:ext>
            </a:extLst>
          </p:cNvPr>
          <p:cNvSpPr txBox="1"/>
          <p:nvPr/>
        </p:nvSpPr>
        <p:spPr>
          <a:xfrm>
            <a:off x="2761092" y="768720"/>
            <a:ext cx="6158260" cy="1630663"/>
          </a:xfrm>
          <a:prstGeom prst="rect">
            <a:avLst/>
          </a:prstGeom>
          <a:solidFill>
            <a:srgbClr val="FDFCC3"/>
          </a:solidFill>
          <a:ln>
            <a:noFill/>
          </a:ln>
        </p:spPr>
        <p:txBody>
          <a:bodyPr wrap="square">
            <a:noAutofit/>
          </a:bodyPr>
          <a:lstStyle/>
          <a:p>
            <a:pPr>
              <a:defRPr lang="ja-JP" altLang="en-US"/>
            </a:pPr>
            <a:r>
              <a:rPr lang="ja-JP" altLang="en-US" sz="1200" b="1" dirty="0">
                <a:latin typeface="HG丸ｺﾞｼｯｸM-PRO"/>
                <a:ea typeface="HG丸ｺﾞｼｯｸM-PRO"/>
              </a:rPr>
              <a:t>１．過去の自然災害から得た防災知識・技術</a:t>
            </a:r>
            <a:endParaRPr lang="ja-JP" altLang="en-US" sz="1400" dirty="0">
              <a:latin typeface="HG丸ｺﾞｼｯｸM-PRO"/>
              <a:ea typeface="HG丸ｺﾞｼｯｸM-PRO"/>
            </a:endParaRPr>
          </a:p>
          <a:p>
            <a:pPr>
              <a:defRPr lang="ja-JP" altLang="en-US"/>
            </a:pPr>
            <a:r>
              <a:rPr lang="ja-JP" altLang="en-US" sz="1100" dirty="0">
                <a:latin typeface="HG丸ｺﾞｼｯｸM-PRO"/>
                <a:ea typeface="HG丸ｺﾞｼｯｸM-PRO"/>
              </a:rPr>
              <a:t>　</a:t>
            </a:r>
            <a:r>
              <a:rPr lang="ja-JP" altLang="en-US" sz="1000" dirty="0">
                <a:latin typeface="HG丸ｺﾞｼｯｸM-PRO"/>
                <a:ea typeface="HG丸ｺﾞｼｯｸM-PRO"/>
              </a:rPr>
              <a:t>高知県は台風による大雨や土砂災害が多い地域です。また、南海トラフの課題もあり、地震や津波に関する、地域や学校ぐるみで防災に取り組んでいるところが多数あります。</a:t>
            </a:r>
            <a:endParaRPr lang="ja-JP" altLang="en-US" sz="1200" b="1" dirty="0">
              <a:latin typeface="HG丸ｺﾞｼｯｸM-PRO"/>
              <a:ea typeface="HG丸ｺﾞｼｯｸM-PRO"/>
            </a:endParaRPr>
          </a:p>
          <a:p>
            <a:pPr>
              <a:defRPr lang="ja-JP" altLang="en-US"/>
            </a:pPr>
            <a:r>
              <a:rPr lang="ja-JP" altLang="en-US" sz="1200" b="1" dirty="0">
                <a:latin typeface="HG丸ｺﾞｼｯｸM-PRO"/>
                <a:ea typeface="HG丸ｺﾞｼｯｸM-PRO"/>
              </a:rPr>
              <a:t>２．自然・歴史の風土に根付いた独特な文化</a:t>
            </a:r>
            <a:endParaRPr lang="ja-JP" altLang="en-US" sz="1400" b="1" dirty="0">
              <a:latin typeface="HG丸ｺﾞｼｯｸM-PRO"/>
              <a:ea typeface="HG丸ｺﾞｼｯｸM-PRO"/>
            </a:endParaRPr>
          </a:p>
          <a:p>
            <a:pPr>
              <a:defRPr lang="ja-JP" altLang="en-US"/>
            </a:pPr>
            <a:r>
              <a:rPr lang="ja-JP" altLang="en-US" sz="1100" dirty="0">
                <a:latin typeface="HG丸ｺﾞｼｯｸM-PRO"/>
                <a:ea typeface="HG丸ｺﾞｼｯｸM-PRO"/>
              </a:rPr>
              <a:t>　</a:t>
            </a:r>
            <a:r>
              <a:rPr lang="ja-JP" altLang="en-US" sz="1000" dirty="0">
                <a:latin typeface="HG丸ｺﾞｼｯｸM-PRO"/>
                <a:ea typeface="HG丸ｺﾞｼｯｸM-PRO"/>
              </a:rPr>
              <a:t>北は四国山地・南は太平洋に挟まれ、独特な文化を形成してきました。また、それは時に坂本龍馬や板垣退助など、時代の常識にとらわれない自由な発想を持った偉人を歴史的に多く輩出しています。</a:t>
            </a:r>
            <a:endParaRPr lang="en-US" altLang="ja-JP" sz="1000" dirty="0">
              <a:latin typeface="HG丸ｺﾞｼｯｸM-PRO"/>
              <a:ea typeface="HG丸ｺﾞｼｯｸM-PRO"/>
            </a:endParaRPr>
          </a:p>
          <a:p>
            <a:pPr>
              <a:defRPr lang="ja-JP" altLang="en-US"/>
            </a:pPr>
            <a:r>
              <a:rPr lang="ja-JP" altLang="en-US" sz="1200" b="1" dirty="0">
                <a:latin typeface="HG丸ｺﾞｼｯｸM-PRO"/>
                <a:ea typeface="HG丸ｺﾞｼｯｸM-PRO"/>
              </a:rPr>
              <a:t>３．経済中心地かつ海にも山にも近い立地</a:t>
            </a:r>
            <a:endParaRPr lang="en-US" altLang="ja-JP" sz="1200" b="1" dirty="0">
              <a:latin typeface="HG丸ｺﾞｼｯｸM-PRO"/>
              <a:ea typeface="HG丸ｺﾞｼｯｸM-PRO"/>
            </a:endParaRPr>
          </a:p>
          <a:p>
            <a:pPr>
              <a:defRPr lang="ja-JP" altLang="en-US"/>
            </a:pPr>
            <a:r>
              <a:rPr lang="ja-JP" altLang="en-US" sz="1100" dirty="0">
                <a:latin typeface="HG丸ｺﾞｼｯｸM-PRO"/>
                <a:ea typeface="HG丸ｺﾞｼｯｸM-PRO"/>
              </a:rPr>
              <a:t>　</a:t>
            </a:r>
            <a:r>
              <a:rPr lang="ja-JP" altLang="en-US" sz="1000" dirty="0">
                <a:latin typeface="HG丸ｺﾞｼｯｸM-PRO"/>
                <a:ea typeface="HG丸ｺﾞｼｯｸM-PRO"/>
              </a:rPr>
              <a:t>県人口の約</a:t>
            </a:r>
            <a:r>
              <a:rPr lang="en-US" altLang="ja-JP" sz="1000" dirty="0">
                <a:latin typeface="HG丸ｺﾞｼｯｸM-PRO"/>
                <a:ea typeface="HG丸ｺﾞｼｯｸM-PRO"/>
              </a:rPr>
              <a:t>46%</a:t>
            </a:r>
            <a:r>
              <a:rPr lang="ja-JP" altLang="en-US" sz="1000" dirty="0">
                <a:latin typeface="HG丸ｺﾞｼｯｸM-PRO"/>
                <a:ea typeface="HG丸ｺﾞｼｯｸM-PRO"/>
              </a:rPr>
              <a:t>が集中し、経済活動の中心地である高知市ですが、中心部から中山間地域・沿岸部にはそれぞれ</a:t>
            </a:r>
            <a:r>
              <a:rPr lang="en-US" altLang="ja-JP" sz="1000" dirty="0">
                <a:latin typeface="HG丸ｺﾞｼｯｸM-PRO"/>
                <a:ea typeface="HG丸ｺﾞｼｯｸM-PRO"/>
              </a:rPr>
              <a:t>60</a:t>
            </a:r>
            <a:r>
              <a:rPr lang="ja-JP" altLang="en-US" sz="1000" dirty="0">
                <a:latin typeface="HG丸ｺﾞｼｯｸM-PRO"/>
                <a:ea typeface="HG丸ｺﾞｼｯｸM-PRO"/>
              </a:rPr>
              <a:t>分程で行くことができ、気軽に豊かな自然を満喫することができます。</a:t>
            </a:r>
            <a:endParaRPr lang="ja-JP" altLang="en-US" sz="1100" dirty="0">
              <a:latin typeface="HG丸ｺﾞｼｯｸM-PRO"/>
              <a:ea typeface="HG丸ｺﾞｼｯｸM-PRO"/>
            </a:endParaRPr>
          </a:p>
        </p:txBody>
      </p:sp>
      <p:pic>
        <p:nvPicPr>
          <p:cNvPr id="7" name="図 6" descr="テキスト, ロゴ&#10;&#10;自動的に生成された説明">
            <a:extLst>
              <a:ext uri="{FF2B5EF4-FFF2-40B4-BE49-F238E27FC236}">
                <a16:creationId xmlns:a16="http://schemas.microsoft.com/office/drawing/2014/main" id="{064D817A-989B-BA9A-536A-88EC81E9D117}"/>
              </a:ext>
            </a:extLst>
          </p:cNvPr>
          <p:cNvPicPr>
            <a:picLocks noChangeAspect="1"/>
          </p:cNvPicPr>
          <p:nvPr/>
        </p:nvPicPr>
        <p:blipFill>
          <a:blip r:embed="rId5"/>
          <a:stretch>
            <a:fillRect/>
          </a:stretch>
        </p:blipFill>
        <p:spPr>
          <a:xfrm>
            <a:off x="8038466" y="217319"/>
            <a:ext cx="880886" cy="517557"/>
          </a:xfrm>
          <a:prstGeom prst="rect">
            <a:avLst/>
          </a:prstGeom>
        </p:spPr>
      </p:pic>
      <p:pic>
        <p:nvPicPr>
          <p:cNvPr id="11" name="図 268">
            <a:extLst>
              <a:ext uri="{FF2B5EF4-FFF2-40B4-BE49-F238E27FC236}">
                <a16:creationId xmlns:a16="http://schemas.microsoft.com/office/drawing/2014/main" id="{4BC856B0-1445-9178-7248-DA335B59E29E}"/>
              </a:ext>
            </a:extLst>
          </p:cNvPr>
          <p:cNvPicPr>
            <a:picLocks noChangeAspect="1"/>
          </p:cNvPicPr>
          <p:nvPr/>
        </p:nvPicPr>
        <p:blipFill>
          <a:blip r:embed="rId6"/>
          <a:stretch>
            <a:fillRect/>
          </a:stretch>
        </p:blipFill>
        <p:spPr>
          <a:xfrm>
            <a:off x="5771507" y="2450822"/>
            <a:ext cx="3119348" cy="1517563"/>
          </a:xfrm>
          <a:prstGeom prst="rect">
            <a:avLst/>
          </a:prstGeom>
        </p:spPr>
      </p:pic>
      <p:pic>
        <p:nvPicPr>
          <p:cNvPr id="13" name="図 324">
            <a:extLst>
              <a:ext uri="{FF2B5EF4-FFF2-40B4-BE49-F238E27FC236}">
                <a16:creationId xmlns:a16="http://schemas.microsoft.com/office/drawing/2014/main" id="{CD64FC23-E0BF-C412-BE87-92B8A4596A34}"/>
              </a:ext>
            </a:extLst>
          </p:cNvPr>
          <p:cNvPicPr>
            <a:picLocks noChangeAspect="1"/>
          </p:cNvPicPr>
          <p:nvPr/>
        </p:nvPicPr>
        <p:blipFill>
          <a:blip r:embed="rId7"/>
          <a:stretch>
            <a:fillRect/>
          </a:stretch>
        </p:blipFill>
        <p:spPr>
          <a:xfrm>
            <a:off x="2729145" y="2701497"/>
            <a:ext cx="2531984" cy="1591087"/>
          </a:xfrm>
          <a:prstGeom prst="rect">
            <a:avLst/>
          </a:prstGeom>
        </p:spPr>
      </p:pic>
      <p:pic>
        <p:nvPicPr>
          <p:cNvPr id="15" name="Picture 2">
            <a:extLst>
              <a:ext uri="{FF2B5EF4-FFF2-40B4-BE49-F238E27FC236}">
                <a16:creationId xmlns:a16="http://schemas.microsoft.com/office/drawing/2014/main" id="{0001676B-D6EC-601B-6C99-EDB8AA0B21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8931" y="4312096"/>
            <a:ext cx="2546453" cy="1517563"/>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71">
            <a:extLst>
              <a:ext uri="{FF2B5EF4-FFF2-40B4-BE49-F238E27FC236}">
                <a16:creationId xmlns:a16="http://schemas.microsoft.com/office/drawing/2014/main" id="{08F544D7-B6DA-4357-C4C8-D5E4466A3886}"/>
              </a:ext>
            </a:extLst>
          </p:cNvPr>
          <p:cNvSpPr txBox="1"/>
          <p:nvPr/>
        </p:nvSpPr>
        <p:spPr>
          <a:xfrm>
            <a:off x="157125" y="3587632"/>
            <a:ext cx="2570070" cy="1177114"/>
          </a:xfrm>
          <a:prstGeom prst="rect">
            <a:avLst/>
          </a:prstGeom>
          <a:noFill/>
          <a:ln>
            <a:noFill/>
          </a:ln>
        </p:spPr>
        <p:txBody>
          <a:bodyPr wrap="square">
            <a:noAutofit/>
          </a:bodyPr>
          <a:lstStyle/>
          <a:p>
            <a:pPr>
              <a:defRPr lang="ja-JP" altLang="en-US"/>
            </a:pPr>
            <a:r>
              <a:rPr lang="ja-JP" altLang="en-US" sz="1100" dirty="0">
                <a:latin typeface="HG丸ｺﾞｼｯｸM-PRO"/>
                <a:ea typeface="HG丸ｺﾞｼｯｸM-PRO"/>
              </a:rPr>
              <a:t>　</a:t>
            </a:r>
            <a:r>
              <a:rPr lang="ja-JP" altLang="en-US" sz="1000" dirty="0">
                <a:latin typeface="HG丸ｺﾞｼｯｸM-PRO"/>
                <a:ea typeface="HG丸ｺﾞｼｯｸM-PRO"/>
              </a:rPr>
              <a:t>食育は生きる上での基本であって、</a:t>
            </a:r>
            <a:endParaRPr lang="en-US" altLang="ja-JP" sz="1000" dirty="0">
              <a:latin typeface="HG丸ｺﾞｼｯｸM-PRO"/>
              <a:ea typeface="HG丸ｺﾞｼｯｸM-PRO"/>
            </a:endParaRPr>
          </a:p>
          <a:p>
            <a:pPr>
              <a:defRPr lang="ja-JP" altLang="en-US"/>
            </a:pPr>
            <a:r>
              <a:rPr lang="ja-JP" altLang="en-US" sz="1000" dirty="0">
                <a:latin typeface="HG丸ｺﾞｼｯｸM-PRO"/>
                <a:ea typeface="HG丸ｺﾞｼｯｸM-PRO"/>
              </a:rPr>
              <a:t>知育・徳育・体育の基礎となるもので</a:t>
            </a:r>
            <a:endParaRPr lang="en-US" altLang="ja-JP" sz="1000" dirty="0">
              <a:latin typeface="HG丸ｺﾞｼｯｸM-PRO"/>
              <a:ea typeface="HG丸ｺﾞｼｯｸM-PRO"/>
            </a:endParaRPr>
          </a:p>
          <a:p>
            <a:pPr>
              <a:defRPr lang="ja-JP" altLang="en-US"/>
            </a:pPr>
            <a:r>
              <a:rPr lang="ja-JP" altLang="en-US" sz="1000" dirty="0">
                <a:latin typeface="HG丸ｺﾞｼｯｸM-PRO"/>
                <a:ea typeface="HG丸ｺﾞｼｯｸM-PRO"/>
              </a:rPr>
              <a:t>あり、本体験を通じて「食」に関する</a:t>
            </a:r>
            <a:endParaRPr lang="en-US" altLang="ja-JP" sz="1000" dirty="0">
              <a:latin typeface="HG丸ｺﾞｼｯｸM-PRO"/>
              <a:ea typeface="HG丸ｺﾞｼｯｸM-PRO"/>
            </a:endParaRPr>
          </a:p>
          <a:p>
            <a:pPr>
              <a:defRPr lang="ja-JP" altLang="en-US"/>
            </a:pPr>
            <a:r>
              <a:rPr lang="ja-JP" altLang="en-US" sz="1000" dirty="0">
                <a:latin typeface="HG丸ｺﾞｼｯｸM-PRO"/>
                <a:ea typeface="HG丸ｺﾞｼｯｸM-PRO"/>
              </a:rPr>
              <a:t>知識と「食」を選択する力が深まります</a:t>
            </a:r>
            <a:endParaRPr lang="ja-JP" altLang="en-US" sz="1100" dirty="0">
              <a:latin typeface="HG丸ｺﾞｼｯｸM-PRO"/>
              <a:ea typeface="HG丸ｺﾞｼｯｸM-PRO"/>
            </a:endParaRPr>
          </a:p>
        </p:txBody>
      </p:sp>
      <p:sp>
        <p:nvSpPr>
          <p:cNvPr id="17" name="四角形: 角を丸くする 16">
            <a:extLst>
              <a:ext uri="{FF2B5EF4-FFF2-40B4-BE49-F238E27FC236}">
                <a16:creationId xmlns:a16="http://schemas.microsoft.com/office/drawing/2014/main" id="{406723D6-0862-B8D1-BEC3-3B7A5A8B7031}"/>
              </a:ext>
            </a:extLst>
          </p:cNvPr>
          <p:cNvSpPr/>
          <p:nvPr/>
        </p:nvSpPr>
        <p:spPr>
          <a:xfrm>
            <a:off x="2742737" y="2491311"/>
            <a:ext cx="2509912" cy="3089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ea typeface="HGPｺﾞｼｯｸE" panose="020B0900000000000000" pitchFamily="50" charset="-128"/>
              </a:rPr>
              <a:t>防災体験プログラム</a:t>
            </a:r>
            <a:endParaRPr kumimoji="1" lang="ja-JP" altLang="en-US" sz="1050" dirty="0">
              <a:ea typeface="HGPｺﾞｼｯｸE" panose="020B0900000000000000" pitchFamily="50" charset="-128"/>
            </a:endParaRPr>
          </a:p>
        </p:txBody>
      </p:sp>
      <p:sp>
        <p:nvSpPr>
          <p:cNvPr id="18" name="四角形: 角を丸くする 17">
            <a:extLst>
              <a:ext uri="{FF2B5EF4-FFF2-40B4-BE49-F238E27FC236}">
                <a16:creationId xmlns:a16="http://schemas.microsoft.com/office/drawing/2014/main" id="{3A1AF2BD-1677-EAA1-E03C-4C70213124BF}"/>
              </a:ext>
            </a:extLst>
          </p:cNvPr>
          <p:cNvSpPr/>
          <p:nvPr/>
        </p:nvSpPr>
        <p:spPr>
          <a:xfrm>
            <a:off x="3564133" y="4095831"/>
            <a:ext cx="1698947" cy="2003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ea typeface="HGPｺﾞｼｯｸE" panose="020B0900000000000000" pitchFamily="50" charset="-128"/>
              </a:rPr>
              <a:t>避難所配置ゲーム</a:t>
            </a:r>
            <a:endParaRPr kumimoji="1" lang="ja-JP" altLang="en-US" sz="900" dirty="0">
              <a:ea typeface="HGPｺﾞｼｯｸE" panose="020B0900000000000000" pitchFamily="50" charset="-128"/>
            </a:endParaRPr>
          </a:p>
        </p:txBody>
      </p:sp>
      <p:sp>
        <p:nvSpPr>
          <p:cNvPr id="21" name="四角形: 角を丸くする 20">
            <a:extLst>
              <a:ext uri="{FF2B5EF4-FFF2-40B4-BE49-F238E27FC236}">
                <a16:creationId xmlns:a16="http://schemas.microsoft.com/office/drawing/2014/main" id="{434C8AA3-80DF-DD70-5E2F-321D63C0DA02}"/>
              </a:ext>
            </a:extLst>
          </p:cNvPr>
          <p:cNvSpPr/>
          <p:nvPr/>
        </p:nvSpPr>
        <p:spPr>
          <a:xfrm>
            <a:off x="7290963" y="3793156"/>
            <a:ext cx="1599892" cy="17522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ea typeface="HGPｺﾞｼｯｸE" panose="020B0900000000000000" pitchFamily="50" charset="-128"/>
              </a:rPr>
              <a:t>未災地ツア－</a:t>
            </a:r>
            <a:endParaRPr kumimoji="1" lang="ja-JP" altLang="en-US" sz="900" dirty="0">
              <a:ea typeface="HGPｺﾞｼｯｸE" panose="020B0900000000000000" pitchFamily="50" charset="-128"/>
            </a:endParaRPr>
          </a:p>
        </p:txBody>
      </p:sp>
      <p:sp>
        <p:nvSpPr>
          <p:cNvPr id="22" name="四角形: 角を丸くする 21">
            <a:extLst>
              <a:ext uri="{FF2B5EF4-FFF2-40B4-BE49-F238E27FC236}">
                <a16:creationId xmlns:a16="http://schemas.microsoft.com/office/drawing/2014/main" id="{888F5C92-307E-A242-E08F-1725716BC353}"/>
              </a:ext>
            </a:extLst>
          </p:cNvPr>
          <p:cNvSpPr/>
          <p:nvPr/>
        </p:nvSpPr>
        <p:spPr>
          <a:xfrm>
            <a:off x="3553703" y="5675884"/>
            <a:ext cx="1731681" cy="15377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ea typeface="HGPｺﾞｼｯｸE" panose="020B0900000000000000" pitchFamily="50" charset="-128"/>
              </a:rPr>
              <a:t>ワークショップ型防災教育</a:t>
            </a:r>
            <a:endParaRPr kumimoji="1" lang="ja-JP" altLang="en-US" sz="900" dirty="0">
              <a:ea typeface="HGPｺﾞｼｯｸE" panose="020B0900000000000000" pitchFamily="50" charset="-128"/>
            </a:endParaRPr>
          </a:p>
        </p:txBody>
      </p:sp>
      <p:sp>
        <p:nvSpPr>
          <p:cNvPr id="23" name="テキスト 56">
            <a:extLst>
              <a:ext uri="{FF2B5EF4-FFF2-40B4-BE49-F238E27FC236}">
                <a16:creationId xmlns:a16="http://schemas.microsoft.com/office/drawing/2014/main" id="{BD2CFB2E-CB0E-FFF4-3D4A-E9C14DF7CEF0}"/>
              </a:ext>
            </a:extLst>
          </p:cNvPr>
          <p:cNvSpPr txBox="1"/>
          <p:nvPr/>
        </p:nvSpPr>
        <p:spPr>
          <a:xfrm>
            <a:off x="5265029" y="4019824"/>
            <a:ext cx="3739936" cy="1927385"/>
          </a:xfrm>
          <a:prstGeom prst="rect">
            <a:avLst/>
          </a:prstGeom>
          <a:ln w="12700">
            <a:noFill/>
          </a:ln>
        </p:spPr>
        <p:txBody>
          <a:bodyPr wrap="square">
            <a:noAutofit/>
          </a:bodyPr>
          <a:lstStyle/>
          <a:p>
            <a:pPr>
              <a:defRPr lang="ja-JP" altLang="en-US"/>
            </a:pPr>
            <a:r>
              <a:rPr lang="en-US" altLang="ja-JP" sz="1050" dirty="0">
                <a:latin typeface="HG丸ｺﾞｼｯｸM-PRO"/>
                <a:ea typeface="HG丸ｺﾞｼｯｸM-PRO"/>
              </a:rPr>
              <a:t>【</a:t>
            </a:r>
            <a:r>
              <a:rPr lang="ja-JP" altLang="en-US" sz="1050" dirty="0">
                <a:latin typeface="HG丸ｺﾞｼｯｸM-PRO"/>
                <a:ea typeface="HG丸ｺﾞｼｯｸM-PRO"/>
              </a:rPr>
              <a:t>未災ツアー</a:t>
            </a:r>
            <a:r>
              <a:rPr lang="en-US" altLang="ja-JP" sz="1050" dirty="0">
                <a:latin typeface="HG丸ｺﾞｼｯｸM-PRO"/>
                <a:ea typeface="HG丸ｺﾞｼｯｸM-PRO"/>
              </a:rPr>
              <a:t>】</a:t>
            </a:r>
          </a:p>
          <a:p>
            <a:pPr>
              <a:defRPr lang="ja-JP" altLang="en-US"/>
            </a:pPr>
            <a:r>
              <a:rPr lang="ja-JP" altLang="en-US" sz="1000" dirty="0">
                <a:latin typeface="HG丸ｺﾞｼｯｸM-PRO"/>
                <a:ea typeface="HG丸ｺﾞｼｯｸM-PRO"/>
              </a:rPr>
              <a:t>街歩きで災害発生時の危険個所・安全な場所をチェックすることで、普段気にしていなかった防災の視点を学び、自分の地域に当てはめて考えることで防災の学びが深まります。</a:t>
            </a:r>
            <a:endParaRPr lang="en-US" altLang="ja-JP" sz="1000" dirty="0">
              <a:latin typeface="HG丸ｺﾞｼｯｸM-PRO"/>
              <a:ea typeface="HG丸ｺﾞｼｯｸM-PRO"/>
            </a:endParaRPr>
          </a:p>
          <a:p>
            <a:pPr>
              <a:defRPr lang="ja-JP" altLang="en-US"/>
            </a:pPr>
            <a:endParaRPr lang="en-US" altLang="ja-JP" sz="1000" dirty="0">
              <a:latin typeface="HG丸ｺﾞｼｯｸM-PRO"/>
              <a:ea typeface="HG丸ｺﾞｼｯｸM-PRO"/>
            </a:endParaRPr>
          </a:p>
          <a:p>
            <a:pPr>
              <a:defRPr lang="ja-JP" altLang="en-US"/>
            </a:pPr>
            <a:r>
              <a:rPr lang="en-US" altLang="ja-JP" sz="1050" dirty="0">
                <a:latin typeface="HG丸ｺﾞｼｯｸM-PRO"/>
                <a:ea typeface="HG丸ｺﾞｼｯｸM-PRO"/>
              </a:rPr>
              <a:t>【</a:t>
            </a:r>
            <a:r>
              <a:rPr lang="ja-JP" altLang="en-US" sz="1050" dirty="0">
                <a:latin typeface="HG丸ｺﾞｼｯｸM-PRO"/>
                <a:ea typeface="HG丸ｺﾞｼｯｸM-PRO"/>
              </a:rPr>
              <a:t>避難所配置ゲーム</a:t>
            </a:r>
            <a:r>
              <a:rPr lang="en-US" altLang="ja-JP" sz="1050" dirty="0">
                <a:latin typeface="HG丸ｺﾞｼｯｸM-PRO"/>
                <a:ea typeface="HG丸ｺﾞｼｯｸM-PRO"/>
              </a:rPr>
              <a:t>】</a:t>
            </a:r>
          </a:p>
          <a:p>
            <a:pPr>
              <a:defRPr lang="ja-JP" altLang="en-US"/>
            </a:pPr>
            <a:r>
              <a:rPr lang="ja-JP" altLang="en-US" sz="1000" dirty="0">
                <a:latin typeface="HG丸ｺﾞｼｯｸM-PRO"/>
                <a:ea typeface="HG丸ｺﾞｼｯｸM-PRO"/>
              </a:rPr>
              <a:t>自分の学校が避難所になったときに、受付や救援物資置き場、仮設トイレはどこに設置するか。また様々な要配慮者はどこに受け入れるのかを、イラストを使って学ぶことができます。</a:t>
            </a:r>
            <a:endParaRPr lang="en-US" altLang="ja-JP" sz="1000" dirty="0">
              <a:latin typeface="HG丸ｺﾞｼｯｸM-PRO"/>
              <a:ea typeface="HG丸ｺﾞｼｯｸM-PRO"/>
            </a:endParaRPr>
          </a:p>
          <a:p>
            <a:pPr>
              <a:defRPr lang="ja-JP" altLang="en-US"/>
            </a:pPr>
            <a:endParaRPr lang="en-US" altLang="ja-JP" sz="1000" dirty="0">
              <a:latin typeface="HG丸ｺﾞｼｯｸM-PRO"/>
              <a:ea typeface="HG丸ｺﾞｼｯｸM-PRO"/>
            </a:endParaRPr>
          </a:p>
          <a:p>
            <a:pPr>
              <a:defRPr lang="ja-JP" altLang="en-US"/>
            </a:pPr>
            <a:r>
              <a:rPr lang="en-US" altLang="ja-JP" sz="1000" dirty="0">
                <a:latin typeface="HG丸ｺﾞｼｯｸM-PRO"/>
                <a:ea typeface="HG丸ｺﾞｼｯｸM-PRO"/>
              </a:rPr>
              <a:t>【</a:t>
            </a:r>
            <a:r>
              <a:rPr lang="ja-JP" altLang="en-US" sz="1000" dirty="0">
                <a:latin typeface="HG丸ｺﾞｼｯｸM-PRO"/>
                <a:ea typeface="HG丸ｺﾞｼｯｸM-PRO"/>
              </a:rPr>
              <a:t>ワークショップ型防災教育</a:t>
            </a:r>
            <a:r>
              <a:rPr lang="en-US" altLang="ja-JP" sz="1000" dirty="0">
                <a:latin typeface="HG丸ｺﾞｼｯｸM-PRO"/>
                <a:ea typeface="HG丸ｺﾞｼｯｸM-PRO"/>
              </a:rPr>
              <a:t>】</a:t>
            </a:r>
          </a:p>
          <a:p>
            <a:pPr>
              <a:defRPr lang="ja-JP" altLang="en-US"/>
            </a:pPr>
            <a:r>
              <a:rPr lang="ja-JP" altLang="en-US" sz="1000" dirty="0">
                <a:latin typeface="HG丸ｺﾞｼｯｸM-PRO" panose="020F0600000000000000" pitchFamily="50" charset="-128"/>
                <a:ea typeface="HG丸ｺﾞｼｯｸM-PRO" panose="020F0600000000000000" pitchFamily="50" charset="-128"/>
              </a:rPr>
              <a:t>避難所には多様な人々が避難をし、争いや衝突が起きることを理解する機会を提供します。多様な人びとを「排除」「隔離」「無視」「強制」するのではなく、互いに支えあうことの必要性に気づく機会を提供します。</a:t>
            </a:r>
            <a:endParaRPr kumimoji="1" lang="ja-JP" altLang="en-US" sz="1000" dirty="0"/>
          </a:p>
          <a:p>
            <a:pPr>
              <a:defRPr lang="ja-JP" altLang="en-US"/>
            </a:pPr>
            <a:endParaRPr lang="ja-JP" altLang="en-US" sz="1100" dirty="0">
              <a:latin typeface="HG丸ｺﾞｼｯｸM-PRO"/>
              <a:ea typeface="HG丸ｺﾞｼｯｸM-PRO"/>
            </a:endParaRPr>
          </a:p>
        </p:txBody>
      </p:sp>
      <p:sp>
        <p:nvSpPr>
          <p:cNvPr id="5" name="四角形: 角を丸くする 4">
            <a:extLst>
              <a:ext uri="{FF2B5EF4-FFF2-40B4-BE49-F238E27FC236}">
                <a16:creationId xmlns:a16="http://schemas.microsoft.com/office/drawing/2014/main" id="{C6A7F01D-524C-5CA0-DEF3-81989B132487}"/>
              </a:ext>
            </a:extLst>
          </p:cNvPr>
          <p:cNvSpPr/>
          <p:nvPr/>
        </p:nvSpPr>
        <p:spPr>
          <a:xfrm>
            <a:off x="259450" y="5750131"/>
            <a:ext cx="2199930" cy="1451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ea typeface="HGPｺﾞｼｯｸE" panose="020B0900000000000000" pitchFamily="50" charset="-128"/>
              </a:rPr>
              <a:t>鳴子作り体験</a:t>
            </a:r>
            <a:endParaRPr kumimoji="1" lang="ja-JP" altLang="en-US" sz="900" dirty="0">
              <a:ea typeface="HGPｺﾞｼｯｸE" panose="020B0900000000000000" pitchFamily="50" charset="-128"/>
            </a:endParaRPr>
          </a:p>
        </p:txBody>
      </p:sp>
      <p:pic>
        <p:nvPicPr>
          <p:cNvPr id="6" name="図 265">
            <a:extLst>
              <a:ext uri="{FF2B5EF4-FFF2-40B4-BE49-F238E27FC236}">
                <a16:creationId xmlns:a16="http://schemas.microsoft.com/office/drawing/2014/main" id="{18CC4208-6664-8C95-A41B-2FEA03806A77}"/>
              </a:ext>
            </a:extLst>
          </p:cNvPr>
          <p:cNvPicPr>
            <a:picLocks noChangeAspect="1"/>
          </p:cNvPicPr>
          <p:nvPr/>
        </p:nvPicPr>
        <p:blipFill>
          <a:blip r:embed="rId9"/>
          <a:stretch>
            <a:fillRect/>
          </a:stretch>
        </p:blipFill>
        <p:spPr>
          <a:xfrm>
            <a:off x="943213" y="5950702"/>
            <a:ext cx="683831" cy="626859"/>
          </a:xfrm>
          <a:prstGeom prst="rect">
            <a:avLst/>
          </a:prstGeom>
        </p:spPr>
      </p:pic>
      <p:pic>
        <p:nvPicPr>
          <p:cNvPr id="14" name="図 266">
            <a:extLst>
              <a:ext uri="{FF2B5EF4-FFF2-40B4-BE49-F238E27FC236}">
                <a16:creationId xmlns:a16="http://schemas.microsoft.com/office/drawing/2014/main" id="{1530EE91-72E0-73EF-183C-E33C3E925265}"/>
              </a:ext>
            </a:extLst>
          </p:cNvPr>
          <p:cNvPicPr>
            <a:picLocks noChangeAspect="1"/>
          </p:cNvPicPr>
          <p:nvPr/>
        </p:nvPicPr>
        <p:blipFill>
          <a:blip r:embed="rId10"/>
          <a:stretch>
            <a:fillRect/>
          </a:stretch>
        </p:blipFill>
        <p:spPr>
          <a:xfrm>
            <a:off x="1673154" y="5950996"/>
            <a:ext cx="683831" cy="626565"/>
          </a:xfrm>
          <a:prstGeom prst="rect">
            <a:avLst/>
          </a:prstGeom>
        </p:spPr>
      </p:pic>
      <p:pic>
        <p:nvPicPr>
          <p:cNvPr id="19" name="図 267">
            <a:extLst>
              <a:ext uri="{FF2B5EF4-FFF2-40B4-BE49-F238E27FC236}">
                <a16:creationId xmlns:a16="http://schemas.microsoft.com/office/drawing/2014/main" id="{5B09F206-BDFB-FB5E-48DF-D3393584454D}"/>
              </a:ext>
            </a:extLst>
          </p:cNvPr>
          <p:cNvPicPr>
            <a:picLocks noChangeAspect="1"/>
          </p:cNvPicPr>
          <p:nvPr/>
        </p:nvPicPr>
        <p:blipFill>
          <a:blip r:embed="rId11"/>
          <a:stretch>
            <a:fillRect/>
          </a:stretch>
        </p:blipFill>
        <p:spPr>
          <a:xfrm>
            <a:off x="2426172" y="5951933"/>
            <a:ext cx="661089" cy="612828"/>
          </a:xfrm>
          <a:prstGeom prst="rect">
            <a:avLst/>
          </a:prstGeom>
        </p:spPr>
      </p:pic>
      <p:pic>
        <p:nvPicPr>
          <p:cNvPr id="20" name="図 323">
            <a:extLst>
              <a:ext uri="{FF2B5EF4-FFF2-40B4-BE49-F238E27FC236}">
                <a16:creationId xmlns:a16="http://schemas.microsoft.com/office/drawing/2014/main" id="{8D35B164-DA6F-C738-B874-7B5D33BF82EC}"/>
              </a:ext>
            </a:extLst>
          </p:cNvPr>
          <p:cNvPicPr>
            <a:picLocks noChangeAspect="1"/>
          </p:cNvPicPr>
          <p:nvPr/>
        </p:nvPicPr>
        <p:blipFill>
          <a:blip r:embed="rId12"/>
          <a:stretch>
            <a:fillRect/>
          </a:stretch>
        </p:blipFill>
        <p:spPr>
          <a:xfrm>
            <a:off x="259449" y="5960036"/>
            <a:ext cx="625884" cy="626859"/>
          </a:xfrm>
          <a:prstGeom prst="rect">
            <a:avLst/>
          </a:prstGeom>
        </p:spPr>
      </p:pic>
      <p:pic>
        <p:nvPicPr>
          <p:cNvPr id="25" name="図 69">
            <a:extLst>
              <a:ext uri="{FF2B5EF4-FFF2-40B4-BE49-F238E27FC236}">
                <a16:creationId xmlns:a16="http://schemas.microsoft.com/office/drawing/2014/main" id="{5474D466-0451-DDA0-6900-821C7A467888}"/>
              </a:ext>
            </a:extLst>
          </p:cNvPr>
          <p:cNvPicPr>
            <a:picLocks noChangeAspect="1"/>
          </p:cNvPicPr>
          <p:nvPr/>
        </p:nvPicPr>
        <p:blipFill>
          <a:blip r:embed="rId13"/>
          <a:stretch>
            <a:fillRect/>
          </a:stretch>
        </p:blipFill>
        <p:spPr>
          <a:xfrm>
            <a:off x="3158875" y="5946219"/>
            <a:ext cx="682108" cy="626565"/>
          </a:xfrm>
          <a:prstGeom prst="rect">
            <a:avLst/>
          </a:prstGeom>
        </p:spPr>
      </p:pic>
      <p:sp>
        <p:nvSpPr>
          <p:cNvPr id="26" name="テキスト ボックス 25">
            <a:extLst>
              <a:ext uri="{FF2B5EF4-FFF2-40B4-BE49-F238E27FC236}">
                <a16:creationId xmlns:a16="http://schemas.microsoft.com/office/drawing/2014/main" id="{14EA8373-99BE-136E-D152-1D993D0434D6}"/>
              </a:ext>
            </a:extLst>
          </p:cNvPr>
          <p:cNvSpPr txBox="1"/>
          <p:nvPr/>
        </p:nvSpPr>
        <p:spPr>
          <a:xfrm>
            <a:off x="5915026" y="6064041"/>
            <a:ext cx="2940943" cy="587790"/>
          </a:xfrm>
          <a:prstGeom prst="rect">
            <a:avLst/>
          </a:prstGeom>
          <a:noFill/>
        </p:spPr>
        <p:txBody>
          <a:bodyPr wrap="square" rtlCol="0">
            <a:spAutoFit/>
          </a:bodyPr>
          <a:lstStyle/>
          <a:p>
            <a:pPr>
              <a:lnSpc>
                <a:spcPct val="150000"/>
              </a:lnSpc>
            </a:pPr>
            <a:endParaRPr lang="en-US" altLang="ja-JP" sz="1200" dirty="0">
              <a:latin typeface="Meiryo UI" panose="020B0604030504040204" pitchFamily="50" charset="-128"/>
              <a:ea typeface="Meiryo UI" panose="020B0604030504040204" pitchFamily="50" charset="-128"/>
            </a:endParaRPr>
          </a:p>
          <a:p>
            <a:pPr>
              <a:lnSpc>
                <a:spcPct val="150000"/>
              </a:lnSpc>
            </a:pPr>
            <a:r>
              <a:rPr lang="ja-JP" altLang="en-US" sz="1100" dirty="0">
                <a:latin typeface="Meiryo UI" panose="020B0604030504040204" pitchFamily="50" charset="-128"/>
                <a:ea typeface="Meiryo UI" panose="020B0604030504040204" pitchFamily="50" charset="-128"/>
              </a:rPr>
              <a:t>（</a:t>
            </a:r>
            <a:r>
              <a:rPr lang="en-US" altLang="ja-JP" sz="1100" u="sng" dirty="0">
                <a:latin typeface="Meiryo UI" panose="020B0604030504040204" pitchFamily="50" charset="-128"/>
                <a:ea typeface="Meiryo UI" panose="020B0604030504040204" pitchFamily="50" charset="-128"/>
                <a:hlinkClick r:id="rId14">
                  <a:extLst>
                    <a:ext uri="{A12FA001-AC4F-418D-AE19-62706E023703}">
                      <ahyp:hlinkClr xmlns:ahyp="http://schemas.microsoft.com/office/drawing/2018/hyperlinkcolor" val="tx"/>
                    </a:ext>
                  </a:extLst>
                </a:hlinkClick>
              </a:rPr>
              <a:t>https://welcome</a:t>
            </a:r>
            <a:r>
              <a:rPr lang="en-US" altLang="ja-JP" sz="1100" u="sng" dirty="0">
                <a:latin typeface="Meiryo UI" panose="020B0604030504040204" pitchFamily="50" charset="-128"/>
                <a:ea typeface="Meiryo UI" panose="020B0604030504040204" pitchFamily="50" charset="-128"/>
              </a:rPr>
              <a:t>-kochi.jp</a:t>
            </a:r>
            <a:r>
              <a:rPr lang="ja-JP" altLang="en-US" sz="1100" dirty="0">
                <a:latin typeface="Meiryo UI" panose="020B0604030504040204" pitchFamily="50" charset="-128"/>
                <a:ea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endParaRPr>
          </a:p>
        </p:txBody>
      </p:sp>
      <p:pic>
        <p:nvPicPr>
          <p:cNvPr id="28" name="図 27" descr="人, 屋内, 少年, テーブル が含まれている画像&#10;&#10;自動的に生成された説明">
            <a:extLst>
              <a:ext uri="{FF2B5EF4-FFF2-40B4-BE49-F238E27FC236}">
                <a16:creationId xmlns:a16="http://schemas.microsoft.com/office/drawing/2014/main" id="{6BE9799B-6112-27FC-00CE-95D23D965ACB}"/>
              </a:ext>
            </a:extLst>
          </p:cNvPr>
          <p:cNvPicPr>
            <a:picLocks noChangeAspect="1"/>
          </p:cNvPicPr>
          <p:nvPr/>
        </p:nvPicPr>
        <p:blipFill>
          <a:blip r:embed="rId15"/>
          <a:stretch>
            <a:fillRect/>
          </a:stretch>
        </p:blipFill>
        <p:spPr>
          <a:xfrm>
            <a:off x="259449" y="4338246"/>
            <a:ext cx="2176682" cy="1385788"/>
          </a:xfrm>
          <a:prstGeom prst="rect">
            <a:avLst/>
          </a:prstGeom>
        </p:spPr>
      </p:pic>
      <p:pic>
        <p:nvPicPr>
          <p:cNvPr id="31" name="図 30" descr="人, 料理, 屋内, オーブン が含まれている画像&#10;&#10;自動的に生成された説明">
            <a:extLst>
              <a:ext uri="{FF2B5EF4-FFF2-40B4-BE49-F238E27FC236}">
                <a16:creationId xmlns:a16="http://schemas.microsoft.com/office/drawing/2014/main" id="{21CE55DC-2B7F-E6F7-AB34-E88758DF7098}"/>
              </a:ext>
            </a:extLst>
          </p:cNvPr>
          <p:cNvPicPr>
            <a:picLocks noChangeAspect="1"/>
          </p:cNvPicPr>
          <p:nvPr/>
        </p:nvPicPr>
        <p:blipFill>
          <a:blip r:embed="rId16"/>
          <a:stretch>
            <a:fillRect/>
          </a:stretch>
        </p:blipFill>
        <p:spPr>
          <a:xfrm>
            <a:off x="187619" y="1949479"/>
            <a:ext cx="2260019" cy="145342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6">
          <a:extLst>
            <a:ext uri="{FF2B5EF4-FFF2-40B4-BE49-F238E27FC236}">
              <a16:creationId xmlns:a16="http://schemas.microsoft.com/office/drawing/2014/main" id="{9180D9D6-0D79-F9D8-FEE8-7CDE0E493ABE}"/>
            </a:ext>
          </a:extLst>
        </p:cNvPr>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7C4F2F4D-67FC-BACD-7C40-B2165B90F953}"/>
              </a:ext>
            </a:extLst>
          </p:cNvPr>
          <p:cNvGrpSpPr/>
          <p:nvPr/>
        </p:nvGrpSpPr>
        <p:grpSpPr>
          <a:xfrm>
            <a:off x="104172" y="240619"/>
            <a:ext cx="8939160" cy="6435128"/>
            <a:chOff x="144273" y="166723"/>
            <a:chExt cx="8877781" cy="6435128"/>
          </a:xfrm>
        </p:grpSpPr>
        <p:sp>
          <p:nvSpPr>
            <p:cNvPr id="9" name="正方形/長方形 8">
              <a:extLst>
                <a:ext uri="{FF2B5EF4-FFF2-40B4-BE49-F238E27FC236}">
                  <a16:creationId xmlns:a16="http://schemas.microsoft.com/office/drawing/2014/main" id="{6C8C2328-7D2B-B6AA-B83C-8BDB43C02A5F}"/>
                </a:ext>
              </a:extLst>
            </p:cNvPr>
            <p:cNvSpPr/>
            <p:nvPr/>
          </p:nvSpPr>
          <p:spPr>
            <a:xfrm>
              <a:off x="144273" y="1624280"/>
              <a:ext cx="8877781" cy="497757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HGPｺﾞｼｯｸE" panose="020B0900000000000000" pitchFamily="50" charset="-128"/>
              </a:endParaRPr>
            </a:p>
          </p:txBody>
        </p:sp>
        <p:sp>
          <p:nvSpPr>
            <p:cNvPr id="10" name="正方形/長方形 9">
              <a:extLst>
                <a:ext uri="{FF2B5EF4-FFF2-40B4-BE49-F238E27FC236}">
                  <a16:creationId xmlns:a16="http://schemas.microsoft.com/office/drawing/2014/main" id="{513B17BC-7CF4-3C8A-F2CE-3B71357D1E7C}"/>
                </a:ext>
              </a:extLst>
            </p:cNvPr>
            <p:cNvSpPr/>
            <p:nvPr/>
          </p:nvSpPr>
          <p:spPr>
            <a:xfrm rot="20833611">
              <a:off x="485042" y="166723"/>
              <a:ext cx="1897915" cy="1056200"/>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HGPｺﾞｼｯｸE" panose="020B0900000000000000" pitchFamily="50" charset="-128"/>
              </a:endParaRPr>
            </a:p>
          </p:txBody>
        </p:sp>
        <p:sp>
          <p:nvSpPr>
            <p:cNvPr id="12" name="正方形/長方形 11">
              <a:extLst>
                <a:ext uri="{FF2B5EF4-FFF2-40B4-BE49-F238E27FC236}">
                  <a16:creationId xmlns:a16="http://schemas.microsoft.com/office/drawing/2014/main" id="{EAFF9CE7-8C92-1B07-7E50-044DE64FD92A}"/>
                </a:ext>
              </a:extLst>
            </p:cNvPr>
            <p:cNvSpPr/>
            <p:nvPr/>
          </p:nvSpPr>
          <p:spPr>
            <a:xfrm rot="20817076">
              <a:off x="769045" y="1197246"/>
              <a:ext cx="1553232" cy="194694"/>
            </a:xfrm>
            <a:prstGeom prst="rect">
              <a:avLst/>
            </a:prstGeom>
            <a:solidFill>
              <a:srgbClr val="FF999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accent4">
                    <a:lumMod val="60000"/>
                    <a:lumOff val="40000"/>
                  </a:schemeClr>
                </a:solidFill>
                <a:ea typeface="HGPｺﾞｼｯｸE" panose="020B0900000000000000" pitchFamily="50" charset="-128"/>
              </a:endParaRPr>
            </a:p>
          </p:txBody>
        </p:sp>
        <p:sp>
          <p:nvSpPr>
            <p:cNvPr id="24" name="正方形/長方形 23">
              <a:extLst>
                <a:ext uri="{FF2B5EF4-FFF2-40B4-BE49-F238E27FC236}">
                  <a16:creationId xmlns:a16="http://schemas.microsoft.com/office/drawing/2014/main" id="{578CF6F5-2DD8-7B18-B975-5A464AB45E4D}"/>
                </a:ext>
              </a:extLst>
            </p:cNvPr>
            <p:cNvSpPr/>
            <p:nvPr/>
          </p:nvSpPr>
          <p:spPr>
            <a:xfrm>
              <a:off x="4811269" y="301683"/>
              <a:ext cx="3982759" cy="587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endParaRPr kumimoji="1" lang="en-US" altLang="ja-JP" sz="1600" b="1" dirty="0">
                <a:solidFill>
                  <a:schemeClr val="bg1"/>
                </a:solidFill>
                <a:latin typeface="HGPｺﾞｼｯｸE" panose="020B0900000000000000" pitchFamily="50" charset="-128"/>
                <a:ea typeface="HGPｺﾞｼｯｸE" panose="020B0900000000000000" pitchFamily="50" charset="-128"/>
              </a:endParaRPr>
            </a:p>
          </p:txBody>
        </p:sp>
        <p:sp>
          <p:nvSpPr>
            <p:cNvPr id="29" name="正方形/長方形 28">
              <a:extLst>
                <a:ext uri="{FF2B5EF4-FFF2-40B4-BE49-F238E27FC236}">
                  <a16:creationId xmlns:a16="http://schemas.microsoft.com/office/drawing/2014/main" id="{C0B5D22E-313C-7500-C391-AFFC45EF28AD}"/>
                </a:ext>
              </a:extLst>
            </p:cNvPr>
            <p:cNvSpPr/>
            <p:nvPr/>
          </p:nvSpPr>
          <p:spPr>
            <a:xfrm>
              <a:off x="2779031" y="364672"/>
              <a:ext cx="3359866" cy="3196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00"/>
                </a:lnSpc>
              </a:pPr>
              <a:r>
                <a:rPr kumimoji="1" lang="en-US" altLang="ja-JP" sz="1200" b="1" dirty="0">
                  <a:solidFill>
                    <a:schemeClr val="bg1"/>
                  </a:solidFill>
                  <a:latin typeface="メイリオ" panose="020B0604030504040204" pitchFamily="50" charset="-128"/>
                  <a:ea typeface="メイリオ" panose="020B0604030504040204" pitchFamily="50" charset="-128"/>
                </a:rPr>
                <a:t>POINT</a:t>
              </a:r>
              <a:r>
                <a:rPr kumimoji="1" lang="ja-JP" altLang="en-US" sz="1200" b="1" dirty="0">
                  <a:solidFill>
                    <a:schemeClr val="bg1"/>
                  </a:solidFill>
                  <a:latin typeface="メイリオ" panose="020B0604030504040204" pitchFamily="50" charset="-128"/>
                  <a:ea typeface="メイリオ" panose="020B0604030504040204" pitchFamily="50" charset="-128"/>
                </a:rPr>
                <a:t>　奇跡の清流 仁淀川ならではの体験</a:t>
              </a:r>
            </a:p>
          </p:txBody>
        </p:sp>
      </p:grpSp>
      <p:sp>
        <p:nvSpPr>
          <p:cNvPr id="54" name="スライド番号プレースホルダー 4">
            <a:extLst>
              <a:ext uri="{FF2B5EF4-FFF2-40B4-BE49-F238E27FC236}">
                <a16:creationId xmlns:a16="http://schemas.microsoft.com/office/drawing/2014/main" id="{303CFD15-01E4-1C59-352C-0787D9C8B1F1}"/>
              </a:ext>
            </a:extLst>
          </p:cNvPr>
          <p:cNvSpPr txBox="1">
            <a:spLocks/>
          </p:cNvSpPr>
          <p:nvPr/>
        </p:nvSpPr>
        <p:spPr>
          <a:xfrm>
            <a:off x="8707603" y="6378950"/>
            <a:ext cx="548700" cy="52346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1pPr>
            <a:lvl2pPr marR="0" lvl="1"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2pPr>
            <a:lvl3pPr marR="0" lvl="2"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3pPr>
            <a:lvl4pPr marR="0" lvl="3"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4pPr>
            <a:lvl5pPr marR="0" lvl="4"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5pPr>
            <a:lvl6pPr marR="0" lvl="5"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6pPr>
            <a:lvl7pPr marR="0" lvl="6"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7pPr>
            <a:lvl8pPr marR="0" lvl="7"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8pPr>
            <a:lvl9pPr marR="0" lvl="8" algn="l" rtl="0">
              <a:lnSpc>
                <a:spcPct val="100000"/>
              </a:lnSpc>
              <a:spcBef>
                <a:spcPts val="0"/>
              </a:spcBef>
              <a:spcAft>
                <a:spcPts val="0"/>
              </a:spcAft>
              <a:buClr>
                <a:srgbClr val="000000"/>
              </a:buClr>
              <a:buFont typeface="Arial"/>
              <a:buNone/>
              <a:defRPr sz="1300" b="0" i="0" u="none" strike="noStrike" cap="none">
                <a:solidFill>
                  <a:srgbClr val="51B148"/>
                </a:solidFill>
                <a:latin typeface="Dosis Light"/>
                <a:ea typeface="Dosis Light"/>
                <a:cs typeface="Dosis Light"/>
                <a:sym typeface="Dosis Light"/>
              </a:defRPr>
            </a:lvl9pPr>
          </a:lstStyle>
          <a:p>
            <a:r>
              <a:rPr lang="en-US" altLang="ja-JP" sz="1400" dirty="0">
                <a:solidFill>
                  <a:schemeClr val="tx1"/>
                </a:solidFill>
                <a:latin typeface="+mn-ea"/>
                <a:ea typeface="+mn-ea"/>
              </a:rPr>
              <a:t>7</a:t>
            </a:r>
            <a:endParaRPr lang="en" altLang="ja-JP" sz="1400" dirty="0">
              <a:solidFill>
                <a:schemeClr val="tx1"/>
              </a:solidFill>
              <a:latin typeface="+mn-ea"/>
              <a:ea typeface="+mn-ea"/>
            </a:endParaRPr>
          </a:p>
          <a:p>
            <a:endParaRPr lang="en" dirty="0">
              <a:solidFill>
                <a:schemeClr val="accent4">
                  <a:lumMod val="75000"/>
                </a:schemeClr>
              </a:solidFill>
            </a:endParaRPr>
          </a:p>
        </p:txBody>
      </p:sp>
      <p:sp>
        <p:nvSpPr>
          <p:cNvPr id="2" name="Google Shape;108;p14">
            <a:extLst>
              <a:ext uri="{FF2B5EF4-FFF2-40B4-BE49-F238E27FC236}">
                <a16:creationId xmlns:a16="http://schemas.microsoft.com/office/drawing/2014/main" id="{0F617CCB-698E-B5FD-0B71-42394E4CA3E8}"/>
              </a:ext>
            </a:extLst>
          </p:cNvPr>
          <p:cNvSpPr txBox="1">
            <a:spLocks/>
          </p:cNvSpPr>
          <p:nvPr/>
        </p:nvSpPr>
        <p:spPr>
          <a:xfrm rot="20838701">
            <a:off x="210817" y="487187"/>
            <a:ext cx="2508321" cy="459103"/>
          </a:xfrm>
          <a:prstGeom prst="rect">
            <a:avLst/>
          </a:prstGeom>
          <a:blipFill>
            <a:blip r:embed="rId4"/>
            <a:tile tx="0" ty="0" sx="100000" sy="100000" flip="none" algn="tl"/>
          </a:blipFill>
          <a:ln>
            <a:noFill/>
          </a:ln>
          <a:scene3d>
            <a:camera prst="orthographicFront"/>
            <a:lightRig rig="threePt" dir="t"/>
          </a:scene3d>
          <a:sp3d>
            <a:bevelT w="88900" h="88900"/>
            <a:bevelB w="114300" prst="artDeco"/>
          </a:sp3d>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1pPr>
            <a:lvl2pPr marR="0" lvl="1"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2pPr>
            <a:lvl3pPr marR="0" lvl="2"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3pPr>
            <a:lvl4pPr marR="0" lvl="3"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4pPr>
            <a:lvl5pPr marR="0" lvl="4"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5pPr>
            <a:lvl6pPr marR="0" lvl="5"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6pPr>
            <a:lvl7pPr marR="0" lvl="6"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7pPr>
            <a:lvl8pPr marR="0" lvl="7"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8pPr>
            <a:lvl9pPr marR="0" lvl="8" algn="l" rtl="0">
              <a:lnSpc>
                <a:spcPct val="100000"/>
              </a:lnSpc>
              <a:spcBef>
                <a:spcPts val="0"/>
              </a:spcBef>
              <a:spcAft>
                <a:spcPts val="0"/>
              </a:spcAft>
              <a:buClr>
                <a:srgbClr val="9BCF63"/>
              </a:buClr>
              <a:buSzPts val="4800"/>
              <a:buFont typeface="Dosis Light"/>
              <a:buNone/>
              <a:defRPr sz="4800" b="0" i="0" u="none" strike="noStrike" cap="none">
                <a:solidFill>
                  <a:srgbClr val="9BCF63"/>
                </a:solidFill>
                <a:latin typeface="Dosis Light"/>
                <a:ea typeface="Dosis Light"/>
                <a:cs typeface="Dosis Light"/>
                <a:sym typeface="Dosis Light"/>
              </a:defRPr>
            </a:lvl9pPr>
          </a:lstStyle>
          <a:p>
            <a:pPr algn="ctr"/>
            <a:r>
              <a:rPr lang="ja-JP" altLang="en-US" sz="1400" dirty="0">
                <a:solidFill>
                  <a:srgbClr val="000066"/>
                </a:solidFill>
                <a:latin typeface="HGPｺﾞｼｯｸE" panose="020B0900000000000000" pitchFamily="50" charset="-128"/>
                <a:ea typeface="HGPｺﾞｼｯｸE" panose="020B0900000000000000" pitchFamily="50" charset="-128"/>
              </a:rPr>
              <a:t>仁淀ブルー観光協議会の取組</a:t>
            </a:r>
            <a:endParaRPr lang="ja-JP" altLang="en-US" sz="1400" i="1" dirty="0">
              <a:solidFill>
                <a:srgbClr val="000066"/>
              </a:solidFill>
              <a:latin typeface="HGPｺﾞｼｯｸE" panose="020B0900000000000000" pitchFamily="50" charset="-128"/>
              <a:ea typeface="HGPｺﾞｼｯｸE" panose="020B0900000000000000" pitchFamily="50" charset="-128"/>
            </a:endParaRPr>
          </a:p>
        </p:txBody>
      </p:sp>
      <p:sp>
        <p:nvSpPr>
          <p:cNvPr id="4" name="テキスト 71">
            <a:extLst>
              <a:ext uri="{FF2B5EF4-FFF2-40B4-BE49-F238E27FC236}">
                <a16:creationId xmlns:a16="http://schemas.microsoft.com/office/drawing/2014/main" id="{8C4644F7-2618-E273-F044-4D22AD85E6F4}"/>
              </a:ext>
            </a:extLst>
          </p:cNvPr>
          <p:cNvSpPr txBox="1"/>
          <p:nvPr/>
        </p:nvSpPr>
        <p:spPr>
          <a:xfrm>
            <a:off x="2761092" y="768720"/>
            <a:ext cx="6220861" cy="929457"/>
          </a:xfrm>
          <a:prstGeom prst="rect">
            <a:avLst/>
          </a:prstGeom>
          <a:solidFill>
            <a:srgbClr val="FDFCC3"/>
          </a:solidFill>
          <a:ln>
            <a:noFill/>
          </a:ln>
        </p:spPr>
        <p:txBody>
          <a:bodyPr wrap="square">
            <a:noAutofit/>
          </a:bodyPr>
          <a:lstStyle/>
          <a:p>
            <a:pPr>
              <a:defRPr lang="ja-JP" altLang="en-US"/>
            </a:pPr>
            <a:r>
              <a:rPr lang="ja-JP" altLang="en-US" sz="1200" b="1" dirty="0">
                <a:latin typeface="HG丸ｺﾞｼｯｸM-PRO"/>
                <a:ea typeface="HG丸ｺﾞｼｯｸM-PRO"/>
              </a:rPr>
              <a:t>仁淀川エリア（仁淀ブルー）について</a:t>
            </a:r>
            <a:endParaRPr lang="ja-JP" altLang="en-US" sz="1400" dirty="0">
              <a:latin typeface="HG丸ｺﾞｼｯｸM-PRO"/>
              <a:ea typeface="HG丸ｺﾞｼｯｸM-PRO"/>
            </a:endParaRPr>
          </a:p>
          <a:p>
            <a:pPr>
              <a:defRPr lang="ja-JP" altLang="en-US"/>
            </a:pPr>
            <a:r>
              <a:rPr lang="ja-JP" altLang="en-US" sz="1100" dirty="0">
                <a:latin typeface="HG丸ｺﾞｼｯｸM-PRO"/>
                <a:ea typeface="HG丸ｺﾞｼｯｸM-PRO"/>
              </a:rPr>
              <a:t>　</a:t>
            </a:r>
            <a:r>
              <a:rPr lang="ja-JP" altLang="en-US" sz="1000" dirty="0">
                <a:latin typeface="HG丸ｺﾞｼｯｸM-PRO"/>
                <a:ea typeface="HG丸ｺﾞｼｯｸM-PRO"/>
              </a:rPr>
              <a:t>仁淀川（によどがわ）は高知県のほぼ中央を流れる全長</a:t>
            </a:r>
            <a:r>
              <a:rPr lang="en-US" altLang="ja-JP" sz="1000" dirty="0">
                <a:latin typeface="HG丸ｺﾞｼｯｸM-PRO"/>
                <a:ea typeface="HG丸ｺﾞｼｯｸM-PRO"/>
              </a:rPr>
              <a:t>124</a:t>
            </a:r>
            <a:r>
              <a:rPr lang="ja-JP" altLang="en-US" sz="1000" dirty="0">
                <a:latin typeface="HG丸ｺﾞｼｯｸM-PRO"/>
                <a:ea typeface="HG丸ｺﾞｼｯｸM-PRO"/>
              </a:rPr>
              <a:t>㎞の一級河川で、四国三大河川のひとつです。県人口が集中する高知市の西隣に位置しており、高知市の宿泊施設等へのアクセスも良好です。また、国土交通省が発表する「水質が最も良好な河川」にこれまで何度も選ばれており、その水面の青さを表現した</a:t>
            </a:r>
            <a:r>
              <a:rPr lang="en-US" altLang="ja-JP" sz="1000" dirty="0">
                <a:latin typeface="HG丸ｺﾞｼｯｸM-PRO"/>
                <a:ea typeface="HG丸ｺﾞｼｯｸM-PRO"/>
              </a:rPr>
              <a:t>『</a:t>
            </a:r>
            <a:r>
              <a:rPr lang="ja-JP" altLang="en-US" sz="1000" dirty="0">
                <a:latin typeface="HG丸ｺﾞｼｯｸM-PRO"/>
                <a:ea typeface="HG丸ｺﾞｼｯｸM-PRO"/>
              </a:rPr>
              <a:t>仁淀ブルー</a:t>
            </a:r>
            <a:r>
              <a:rPr lang="en-US" altLang="ja-JP" sz="1000" dirty="0">
                <a:latin typeface="HG丸ｺﾞｼｯｸM-PRO"/>
                <a:ea typeface="HG丸ｺﾞｼｯｸM-PRO"/>
              </a:rPr>
              <a:t>』</a:t>
            </a:r>
            <a:r>
              <a:rPr lang="ja-JP" altLang="en-US" sz="1000" dirty="0">
                <a:latin typeface="HG丸ｺﾞｼｯｸM-PRO"/>
                <a:ea typeface="HG丸ｺﾞｼｯｸM-PRO"/>
              </a:rPr>
              <a:t>という言葉は全国的にも知られています。</a:t>
            </a:r>
            <a:endParaRPr lang="en-US" altLang="ja-JP" sz="1000" dirty="0">
              <a:latin typeface="HG丸ｺﾞｼｯｸM-PRO"/>
              <a:ea typeface="HG丸ｺﾞｼｯｸM-PRO"/>
            </a:endParaRPr>
          </a:p>
        </p:txBody>
      </p:sp>
      <p:pic>
        <p:nvPicPr>
          <p:cNvPr id="7" name="図 6" descr="テキスト, ロゴ&#10;&#10;自動的に生成された説明">
            <a:extLst>
              <a:ext uri="{FF2B5EF4-FFF2-40B4-BE49-F238E27FC236}">
                <a16:creationId xmlns:a16="http://schemas.microsoft.com/office/drawing/2014/main" id="{AA647E98-A607-542A-247D-B0776AD4A402}"/>
              </a:ext>
            </a:extLst>
          </p:cNvPr>
          <p:cNvPicPr>
            <a:picLocks noChangeAspect="1"/>
          </p:cNvPicPr>
          <p:nvPr/>
        </p:nvPicPr>
        <p:blipFill>
          <a:blip r:embed="rId5"/>
          <a:stretch>
            <a:fillRect/>
          </a:stretch>
        </p:blipFill>
        <p:spPr>
          <a:xfrm>
            <a:off x="8038466" y="217319"/>
            <a:ext cx="880886" cy="517557"/>
          </a:xfrm>
          <a:prstGeom prst="rect">
            <a:avLst/>
          </a:prstGeom>
        </p:spPr>
      </p:pic>
      <p:pic>
        <p:nvPicPr>
          <p:cNvPr id="6" name="図 265">
            <a:extLst>
              <a:ext uri="{FF2B5EF4-FFF2-40B4-BE49-F238E27FC236}">
                <a16:creationId xmlns:a16="http://schemas.microsoft.com/office/drawing/2014/main" id="{9650FA16-348F-ED28-9BE3-D67C9D0A4AD6}"/>
              </a:ext>
            </a:extLst>
          </p:cNvPr>
          <p:cNvPicPr>
            <a:picLocks noChangeAspect="1"/>
          </p:cNvPicPr>
          <p:nvPr/>
        </p:nvPicPr>
        <p:blipFill>
          <a:blip r:embed="rId6"/>
          <a:stretch>
            <a:fillRect/>
          </a:stretch>
        </p:blipFill>
        <p:spPr>
          <a:xfrm>
            <a:off x="943213" y="5950702"/>
            <a:ext cx="683831" cy="626859"/>
          </a:xfrm>
          <a:prstGeom prst="rect">
            <a:avLst/>
          </a:prstGeom>
        </p:spPr>
      </p:pic>
      <p:pic>
        <p:nvPicPr>
          <p:cNvPr id="14" name="図 266">
            <a:extLst>
              <a:ext uri="{FF2B5EF4-FFF2-40B4-BE49-F238E27FC236}">
                <a16:creationId xmlns:a16="http://schemas.microsoft.com/office/drawing/2014/main" id="{EE789987-A2D4-0F82-B621-7FCAEABB689C}"/>
              </a:ext>
            </a:extLst>
          </p:cNvPr>
          <p:cNvPicPr>
            <a:picLocks noChangeAspect="1"/>
          </p:cNvPicPr>
          <p:nvPr/>
        </p:nvPicPr>
        <p:blipFill>
          <a:blip r:embed="rId7"/>
          <a:stretch>
            <a:fillRect/>
          </a:stretch>
        </p:blipFill>
        <p:spPr>
          <a:xfrm>
            <a:off x="1673154" y="5950996"/>
            <a:ext cx="683831" cy="626565"/>
          </a:xfrm>
          <a:prstGeom prst="rect">
            <a:avLst/>
          </a:prstGeom>
        </p:spPr>
      </p:pic>
      <p:pic>
        <p:nvPicPr>
          <p:cNvPr id="20" name="図 323">
            <a:extLst>
              <a:ext uri="{FF2B5EF4-FFF2-40B4-BE49-F238E27FC236}">
                <a16:creationId xmlns:a16="http://schemas.microsoft.com/office/drawing/2014/main" id="{2D2AA70D-40D2-2252-4E44-198EC5E749F0}"/>
              </a:ext>
            </a:extLst>
          </p:cNvPr>
          <p:cNvPicPr>
            <a:picLocks noChangeAspect="1"/>
          </p:cNvPicPr>
          <p:nvPr/>
        </p:nvPicPr>
        <p:blipFill>
          <a:blip r:embed="rId8"/>
          <a:stretch>
            <a:fillRect/>
          </a:stretch>
        </p:blipFill>
        <p:spPr>
          <a:xfrm>
            <a:off x="259449" y="5960036"/>
            <a:ext cx="625884" cy="626859"/>
          </a:xfrm>
          <a:prstGeom prst="rect">
            <a:avLst/>
          </a:prstGeom>
        </p:spPr>
      </p:pic>
      <p:pic>
        <p:nvPicPr>
          <p:cNvPr id="25" name="図 69">
            <a:extLst>
              <a:ext uri="{FF2B5EF4-FFF2-40B4-BE49-F238E27FC236}">
                <a16:creationId xmlns:a16="http://schemas.microsoft.com/office/drawing/2014/main" id="{7252037B-0BE2-09D7-ECF6-7A6C0364A426}"/>
              </a:ext>
            </a:extLst>
          </p:cNvPr>
          <p:cNvPicPr>
            <a:picLocks noChangeAspect="1"/>
          </p:cNvPicPr>
          <p:nvPr/>
        </p:nvPicPr>
        <p:blipFill>
          <a:blip r:embed="rId9"/>
          <a:stretch>
            <a:fillRect/>
          </a:stretch>
        </p:blipFill>
        <p:spPr>
          <a:xfrm>
            <a:off x="2416092" y="5944894"/>
            <a:ext cx="682108" cy="626565"/>
          </a:xfrm>
          <a:prstGeom prst="rect">
            <a:avLst/>
          </a:prstGeom>
        </p:spPr>
      </p:pic>
      <p:sp>
        <p:nvSpPr>
          <p:cNvPr id="26" name="テキスト ボックス 25">
            <a:extLst>
              <a:ext uri="{FF2B5EF4-FFF2-40B4-BE49-F238E27FC236}">
                <a16:creationId xmlns:a16="http://schemas.microsoft.com/office/drawing/2014/main" id="{10F33B18-5FCB-3149-0913-147801F00E9E}"/>
              </a:ext>
            </a:extLst>
          </p:cNvPr>
          <p:cNvSpPr txBox="1"/>
          <p:nvPr/>
        </p:nvSpPr>
        <p:spPr>
          <a:xfrm>
            <a:off x="4132449" y="6099977"/>
            <a:ext cx="3486893" cy="818622"/>
          </a:xfrm>
          <a:prstGeom prst="rect">
            <a:avLst/>
          </a:prstGeom>
          <a:noFill/>
        </p:spPr>
        <p:txBody>
          <a:bodyPr wrap="square" rtlCol="0">
            <a:spAutoFit/>
          </a:bodyPr>
          <a:lstStyle/>
          <a:p>
            <a:pPr algn="ctr">
              <a:lnSpc>
                <a:spcPct val="150000"/>
              </a:lnSpc>
            </a:pPr>
            <a:r>
              <a:rPr lang="ja-JP" altLang="en-US" sz="1050" b="1" i="0" dirty="0">
                <a:solidFill>
                  <a:srgbClr val="C00000"/>
                </a:solidFill>
                <a:effectLst/>
                <a:latin typeface="HG丸ｺﾞｼｯｸM-PRO" panose="020F0600000000000000" pitchFamily="50" charset="-128"/>
                <a:ea typeface="HG丸ｺﾞｼｯｸM-PRO" panose="020F0600000000000000" pitchFamily="50" charset="-128"/>
              </a:rPr>
              <a:t>　　　　　　　　　　　仁淀ブルー観光協議会　</a:t>
            </a:r>
            <a:r>
              <a:rPr lang="en-US" altLang="ja-JP" sz="1050" b="1" i="0" dirty="0">
                <a:solidFill>
                  <a:srgbClr val="C00000"/>
                </a:solidFill>
                <a:effectLst/>
                <a:latin typeface="HG丸ｺﾞｼｯｸM-PRO" panose="020F0600000000000000" pitchFamily="50" charset="-128"/>
                <a:ea typeface="HG丸ｺﾞｼｯｸM-PRO" panose="020F0600000000000000" pitchFamily="50" charset="-128"/>
              </a:rPr>
              <a:t>HP</a:t>
            </a:r>
          </a:p>
          <a:p>
            <a:pPr algn="r">
              <a:lnSpc>
                <a:spcPct val="150000"/>
              </a:lnSpc>
            </a:pPr>
            <a:r>
              <a:rPr lang="ja-JP" altLang="en-US" sz="1050" b="1" i="0" dirty="0">
                <a:solidFill>
                  <a:srgbClr val="C00000"/>
                </a:solidFill>
                <a:effectLst/>
                <a:latin typeface="HG丸ｺﾞｼｯｸM-PRO" panose="020F0600000000000000" pitchFamily="50" charset="-128"/>
                <a:ea typeface="HG丸ｺﾞｼｯｸM-PRO" panose="020F0600000000000000" pitchFamily="50" charset="-128"/>
              </a:rPr>
              <a:t>（仁淀川エリアでの教育旅行の取扱いについて）</a:t>
            </a:r>
          </a:p>
          <a:p>
            <a:pPr algn="r">
              <a:lnSpc>
                <a:spcPct val="150000"/>
              </a:lnSpc>
            </a:pPr>
            <a:endParaRPr lang="en-US" altLang="ja-JP" sz="1100" dirty="0">
              <a:latin typeface="Meiryo UI" panose="020B0604030504040204" pitchFamily="50" charset="-128"/>
              <a:ea typeface="Meiryo UI" panose="020B0604030504040204" pitchFamily="50" charset="-128"/>
            </a:endParaRPr>
          </a:p>
        </p:txBody>
      </p:sp>
      <p:grpSp>
        <p:nvGrpSpPr>
          <p:cNvPr id="42" name="グループ化 41">
            <a:extLst>
              <a:ext uri="{FF2B5EF4-FFF2-40B4-BE49-F238E27FC236}">
                <a16:creationId xmlns:a16="http://schemas.microsoft.com/office/drawing/2014/main" id="{9E0A1E5A-02A1-9D0E-5C3F-091C7D666857}"/>
              </a:ext>
            </a:extLst>
          </p:cNvPr>
          <p:cNvGrpSpPr/>
          <p:nvPr/>
        </p:nvGrpSpPr>
        <p:grpSpPr>
          <a:xfrm>
            <a:off x="207179" y="1803838"/>
            <a:ext cx="2687023" cy="1824348"/>
            <a:chOff x="207179" y="1795107"/>
            <a:chExt cx="2422800" cy="1662572"/>
          </a:xfrm>
        </p:grpSpPr>
        <p:pic>
          <p:nvPicPr>
            <p:cNvPr id="28" name="図 27">
              <a:extLst>
                <a:ext uri="{FF2B5EF4-FFF2-40B4-BE49-F238E27FC236}">
                  <a16:creationId xmlns:a16="http://schemas.microsoft.com/office/drawing/2014/main" id="{A01EFF0D-87AC-C872-293E-DF51B0CDD807}"/>
                </a:ext>
              </a:extLst>
            </p:cNvPr>
            <p:cNvPicPr preferRelativeResize="0">
              <a:picLocks/>
            </p:cNvPicPr>
            <p:nvPr/>
          </p:nvPicPr>
          <p:blipFill>
            <a:blip r:embed="rId10"/>
            <a:srcRect t="-1" b="7518"/>
            <a:stretch/>
          </p:blipFill>
          <p:spPr>
            <a:xfrm>
              <a:off x="207179" y="1795107"/>
              <a:ext cx="2422800" cy="1662572"/>
            </a:xfrm>
            <a:prstGeom prst="rect">
              <a:avLst/>
            </a:prstGeom>
          </p:spPr>
        </p:pic>
        <p:sp>
          <p:nvSpPr>
            <p:cNvPr id="52" name="四角形: 角を丸くする 51">
              <a:extLst>
                <a:ext uri="{FF2B5EF4-FFF2-40B4-BE49-F238E27FC236}">
                  <a16:creationId xmlns:a16="http://schemas.microsoft.com/office/drawing/2014/main" id="{0C22E6F2-668B-5507-1991-E25E50376AEC}"/>
                </a:ext>
              </a:extLst>
            </p:cNvPr>
            <p:cNvSpPr/>
            <p:nvPr/>
          </p:nvSpPr>
          <p:spPr>
            <a:xfrm>
              <a:off x="310338" y="3164451"/>
              <a:ext cx="2213700" cy="2403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latin typeface="HGSｺﾞｼｯｸE" panose="020B0900000000000000" pitchFamily="50" charset="-128"/>
                  <a:ea typeface="HGSｺﾞｼｯｸE" panose="020B0900000000000000" pitchFamily="50" charset="-128"/>
                </a:rPr>
                <a:t>カヌー・</a:t>
              </a:r>
              <a:r>
                <a:rPr kumimoji="1" lang="en-US" altLang="ja-JP" sz="900" dirty="0">
                  <a:solidFill>
                    <a:schemeClr val="tx1"/>
                  </a:solidFill>
                  <a:latin typeface="HGSｺﾞｼｯｸE" panose="020B0900000000000000" pitchFamily="50" charset="-128"/>
                  <a:ea typeface="HGSｺﾞｼｯｸE" panose="020B0900000000000000" pitchFamily="50" charset="-128"/>
                </a:rPr>
                <a:t>SUP</a:t>
              </a:r>
              <a:r>
                <a:rPr kumimoji="1" lang="ja-JP" altLang="en-US" sz="900" dirty="0">
                  <a:solidFill>
                    <a:schemeClr val="tx1"/>
                  </a:solidFill>
                  <a:latin typeface="HGSｺﾞｼｯｸE" panose="020B0900000000000000" pitchFamily="50" charset="-128"/>
                  <a:ea typeface="HGSｺﾞｼｯｸE" panose="020B0900000000000000" pitchFamily="50" charset="-128"/>
                </a:rPr>
                <a:t>・ラフティング </a:t>
              </a:r>
              <a:r>
                <a:rPr kumimoji="1" lang="ja-JP" altLang="en-US" sz="900" dirty="0">
                  <a:solidFill>
                    <a:schemeClr val="tx1"/>
                  </a:solidFill>
                  <a:ea typeface="HGPｺﾞｼｯｸE" panose="020B0900000000000000" pitchFamily="50" charset="-128"/>
                </a:rPr>
                <a:t>体験</a:t>
              </a:r>
              <a:endParaRPr kumimoji="1" lang="ja-JP" altLang="en-US" sz="900" dirty="0">
                <a:ea typeface="HGPｺﾞｼｯｸE" panose="020B0900000000000000" pitchFamily="50" charset="-128"/>
              </a:endParaRPr>
            </a:p>
          </p:txBody>
        </p:sp>
      </p:grpSp>
      <p:grpSp>
        <p:nvGrpSpPr>
          <p:cNvPr id="43" name="グループ化 42">
            <a:extLst>
              <a:ext uri="{FF2B5EF4-FFF2-40B4-BE49-F238E27FC236}">
                <a16:creationId xmlns:a16="http://schemas.microsoft.com/office/drawing/2014/main" id="{D633EE54-E02C-E45C-D99A-64C9F11DDC75}"/>
              </a:ext>
            </a:extLst>
          </p:cNvPr>
          <p:cNvGrpSpPr/>
          <p:nvPr/>
        </p:nvGrpSpPr>
        <p:grpSpPr>
          <a:xfrm>
            <a:off x="208819" y="3858234"/>
            <a:ext cx="2687022" cy="1842524"/>
            <a:chOff x="207179" y="3939079"/>
            <a:chExt cx="2422800" cy="1684499"/>
          </a:xfrm>
        </p:grpSpPr>
        <p:pic>
          <p:nvPicPr>
            <p:cNvPr id="30" name="図 29">
              <a:extLst>
                <a:ext uri="{FF2B5EF4-FFF2-40B4-BE49-F238E27FC236}">
                  <a16:creationId xmlns:a16="http://schemas.microsoft.com/office/drawing/2014/main" id="{883CFD0C-FCB1-7B66-F272-3E51FFB2ACAB}"/>
                </a:ext>
              </a:extLst>
            </p:cNvPr>
            <p:cNvPicPr preferRelativeResize="0">
              <a:picLocks/>
            </p:cNvPicPr>
            <p:nvPr/>
          </p:nvPicPr>
          <p:blipFill>
            <a:blip r:embed="rId11"/>
            <a:srcRect t="7889" b="-459"/>
            <a:stretch/>
          </p:blipFill>
          <p:spPr>
            <a:xfrm>
              <a:off x="207179" y="3939079"/>
              <a:ext cx="2422800" cy="1684499"/>
            </a:xfrm>
            <a:prstGeom prst="rect">
              <a:avLst/>
            </a:prstGeom>
          </p:spPr>
        </p:pic>
        <p:sp>
          <p:nvSpPr>
            <p:cNvPr id="36" name="四角形: 角を丸くする 35">
              <a:extLst>
                <a:ext uri="{FF2B5EF4-FFF2-40B4-BE49-F238E27FC236}">
                  <a16:creationId xmlns:a16="http://schemas.microsoft.com/office/drawing/2014/main" id="{3CE429FE-D341-0E18-6E0E-C6CEC0D514CE}"/>
                </a:ext>
              </a:extLst>
            </p:cNvPr>
            <p:cNvSpPr/>
            <p:nvPr/>
          </p:nvSpPr>
          <p:spPr>
            <a:xfrm>
              <a:off x="312607" y="5319898"/>
              <a:ext cx="2208380" cy="2403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latin typeface="HGSｺﾞｼｯｸE" panose="020B0900000000000000" pitchFamily="50" charset="-128"/>
                  <a:ea typeface="HGSｺﾞｼｯｸE" panose="020B0900000000000000" pitchFamily="50" charset="-128"/>
                </a:rPr>
                <a:t>仁淀川サイクリング</a:t>
              </a:r>
              <a:endParaRPr kumimoji="1" lang="ja-JP" altLang="en-US" sz="900" dirty="0">
                <a:ea typeface="HGPｺﾞｼｯｸE" panose="020B0900000000000000" pitchFamily="50" charset="-128"/>
              </a:endParaRPr>
            </a:p>
          </p:txBody>
        </p:sp>
      </p:grpSp>
      <p:grpSp>
        <p:nvGrpSpPr>
          <p:cNvPr id="48" name="グループ化 47">
            <a:extLst>
              <a:ext uri="{FF2B5EF4-FFF2-40B4-BE49-F238E27FC236}">
                <a16:creationId xmlns:a16="http://schemas.microsoft.com/office/drawing/2014/main" id="{D15595BA-D20B-E9BE-8C77-5D763D574B2E}"/>
              </a:ext>
            </a:extLst>
          </p:cNvPr>
          <p:cNvGrpSpPr/>
          <p:nvPr/>
        </p:nvGrpSpPr>
        <p:grpSpPr>
          <a:xfrm>
            <a:off x="6373513" y="3858233"/>
            <a:ext cx="2561668" cy="1859270"/>
            <a:chOff x="6541659" y="3939477"/>
            <a:chExt cx="2422800" cy="1670910"/>
          </a:xfrm>
        </p:grpSpPr>
        <p:pic>
          <p:nvPicPr>
            <p:cNvPr id="31" name="図 30">
              <a:extLst>
                <a:ext uri="{FF2B5EF4-FFF2-40B4-BE49-F238E27FC236}">
                  <a16:creationId xmlns:a16="http://schemas.microsoft.com/office/drawing/2014/main" id="{52737FD4-A71E-C483-BFA0-874B8BF0F2F3}"/>
                </a:ext>
              </a:extLst>
            </p:cNvPr>
            <p:cNvPicPr preferRelativeResize="0">
              <a:picLocks/>
            </p:cNvPicPr>
            <p:nvPr/>
          </p:nvPicPr>
          <p:blipFill>
            <a:blip r:embed="rId12"/>
            <a:srcRect t="8493" b="-698"/>
            <a:stretch/>
          </p:blipFill>
          <p:spPr>
            <a:xfrm>
              <a:off x="6541659" y="3939477"/>
              <a:ext cx="2422800" cy="1670910"/>
            </a:xfrm>
            <a:prstGeom prst="rect">
              <a:avLst/>
            </a:prstGeom>
          </p:spPr>
        </p:pic>
        <p:sp>
          <p:nvSpPr>
            <p:cNvPr id="38" name="四角形: 角を丸くする 37">
              <a:extLst>
                <a:ext uri="{FF2B5EF4-FFF2-40B4-BE49-F238E27FC236}">
                  <a16:creationId xmlns:a16="http://schemas.microsoft.com/office/drawing/2014/main" id="{84769A60-7D2C-92EC-DD0D-DECC8ADF2635}"/>
                </a:ext>
              </a:extLst>
            </p:cNvPr>
            <p:cNvSpPr/>
            <p:nvPr/>
          </p:nvSpPr>
          <p:spPr>
            <a:xfrm>
              <a:off x="6665259" y="5319899"/>
              <a:ext cx="2191765" cy="2403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latin typeface="HGSｺﾞｼｯｸE" panose="020B0900000000000000" pitchFamily="50" charset="-128"/>
                  <a:ea typeface="HGSｺﾞｼｯｸE" panose="020B0900000000000000" pitchFamily="50" charset="-128"/>
                </a:rPr>
                <a:t>宇佐ぶら まちあるき</a:t>
              </a:r>
              <a:endParaRPr kumimoji="1" lang="ja-JP" altLang="en-US" sz="900" dirty="0">
                <a:ea typeface="HGPｺﾞｼｯｸE" panose="020B0900000000000000" pitchFamily="50" charset="-128"/>
              </a:endParaRPr>
            </a:p>
          </p:txBody>
        </p:sp>
      </p:grpSp>
      <p:grpSp>
        <p:nvGrpSpPr>
          <p:cNvPr id="45" name="グループ化 44">
            <a:extLst>
              <a:ext uri="{FF2B5EF4-FFF2-40B4-BE49-F238E27FC236}">
                <a16:creationId xmlns:a16="http://schemas.microsoft.com/office/drawing/2014/main" id="{301274E4-FCFF-5519-EE64-37ECC78AF9B7}"/>
              </a:ext>
            </a:extLst>
          </p:cNvPr>
          <p:cNvGrpSpPr/>
          <p:nvPr/>
        </p:nvGrpSpPr>
        <p:grpSpPr>
          <a:xfrm>
            <a:off x="3360598" y="1803838"/>
            <a:ext cx="2553640" cy="1824349"/>
            <a:chOff x="3374419" y="1766770"/>
            <a:chExt cx="2422800" cy="1684174"/>
          </a:xfrm>
        </p:grpSpPr>
        <p:pic>
          <p:nvPicPr>
            <p:cNvPr id="32" name="図 31">
              <a:extLst>
                <a:ext uri="{FF2B5EF4-FFF2-40B4-BE49-F238E27FC236}">
                  <a16:creationId xmlns:a16="http://schemas.microsoft.com/office/drawing/2014/main" id="{F415B728-732A-D80E-E1F8-8DFFFA96F848}"/>
                </a:ext>
              </a:extLst>
            </p:cNvPr>
            <p:cNvPicPr preferRelativeResize="0">
              <a:picLocks/>
            </p:cNvPicPr>
            <p:nvPr/>
          </p:nvPicPr>
          <p:blipFill>
            <a:blip r:embed="rId13"/>
            <a:stretch>
              <a:fillRect/>
            </a:stretch>
          </p:blipFill>
          <p:spPr>
            <a:xfrm>
              <a:off x="3374419" y="1766770"/>
              <a:ext cx="2422800" cy="1684174"/>
            </a:xfrm>
            <a:prstGeom prst="rect">
              <a:avLst/>
            </a:prstGeom>
          </p:spPr>
        </p:pic>
        <p:sp>
          <p:nvSpPr>
            <p:cNvPr id="34" name="四角形: 角を丸くする 33">
              <a:extLst>
                <a:ext uri="{FF2B5EF4-FFF2-40B4-BE49-F238E27FC236}">
                  <a16:creationId xmlns:a16="http://schemas.microsoft.com/office/drawing/2014/main" id="{2B3443C0-8860-4449-E3C3-DF7687499EB8}"/>
                </a:ext>
              </a:extLst>
            </p:cNvPr>
            <p:cNvSpPr/>
            <p:nvPr/>
          </p:nvSpPr>
          <p:spPr>
            <a:xfrm>
              <a:off x="3476669" y="3163007"/>
              <a:ext cx="2213700" cy="2403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latin typeface="HGSｺﾞｼｯｸE" panose="020B0900000000000000" pitchFamily="50" charset="-128"/>
                  <a:ea typeface="HGSｺﾞｼｯｸE" panose="020B0900000000000000" pitchFamily="50" charset="-128"/>
                </a:rPr>
                <a:t>土佐和紙 紙漉き（草花入り） </a:t>
              </a:r>
              <a:r>
                <a:rPr kumimoji="1" lang="ja-JP" altLang="en-US" sz="900" dirty="0">
                  <a:solidFill>
                    <a:schemeClr val="tx1"/>
                  </a:solidFill>
                  <a:ea typeface="HGPｺﾞｼｯｸE" panose="020B0900000000000000" pitchFamily="50" charset="-128"/>
                </a:rPr>
                <a:t>体験</a:t>
              </a:r>
              <a:endParaRPr kumimoji="1" lang="ja-JP" altLang="en-US" sz="900" dirty="0">
                <a:ea typeface="HGPｺﾞｼｯｸE" panose="020B0900000000000000" pitchFamily="50" charset="-128"/>
              </a:endParaRPr>
            </a:p>
          </p:txBody>
        </p:sp>
      </p:grpSp>
      <p:grpSp>
        <p:nvGrpSpPr>
          <p:cNvPr id="49" name="グループ化 48">
            <a:extLst>
              <a:ext uri="{FF2B5EF4-FFF2-40B4-BE49-F238E27FC236}">
                <a16:creationId xmlns:a16="http://schemas.microsoft.com/office/drawing/2014/main" id="{3D282607-FC78-5DF6-DD94-6CCE46CDE303}"/>
              </a:ext>
            </a:extLst>
          </p:cNvPr>
          <p:cNvGrpSpPr/>
          <p:nvPr/>
        </p:nvGrpSpPr>
        <p:grpSpPr>
          <a:xfrm>
            <a:off x="3357858" y="3858234"/>
            <a:ext cx="2553639" cy="1842523"/>
            <a:chOff x="3360600" y="3932963"/>
            <a:chExt cx="2435496" cy="1690615"/>
          </a:xfrm>
        </p:grpSpPr>
        <p:pic>
          <p:nvPicPr>
            <p:cNvPr id="27" name="図 26">
              <a:extLst>
                <a:ext uri="{FF2B5EF4-FFF2-40B4-BE49-F238E27FC236}">
                  <a16:creationId xmlns:a16="http://schemas.microsoft.com/office/drawing/2014/main" id="{98A32234-4CDE-EDA2-1EB8-734B48225E1A}"/>
                </a:ext>
              </a:extLst>
            </p:cNvPr>
            <p:cNvPicPr preferRelativeResize="0">
              <a:picLocks/>
            </p:cNvPicPr>
            <p:nvPr/>
          </p:nvPicPr>
          <p:blipFill>
            <a:blip r:embed="rId14"/>
            <a:stretch>
              <a:fillRect/>
            </a:stretch>
          </p:blipFill>
          <p:spPr>
            <a:xfrm rot="10800000" flipV="1">
              <a:off x="3360600" y="3932963"/>
              <a:ext cx="2435496" cy="1690615"/>
            </a:xfrm>
            <a:prstGeom prst="rect">
              <a:avLst/>
            </a:prstGeom>
          </p:spPr>
        </p:pic>
        <p:sp>
          <p:nvSpPr>
            <p:cNvPr id="37" name="四角形: 角を丸くする 36">
              <a:extLst>
                <a:ext uri="{FF2B5EF4-FFF2-40B4-BE49-F238E27FC236}">
                  <a16:creationId xmlns:a16="http://schemas.microsoft.com/office/drawing/2014/main" id="{0F1C1F38-3614-93A7-6A32-C3BD830C6A23}"/>
                </a:ext>
              </a:extLst>
            </p:cNvPr>
            <p:cNvSpPr/>
            <p:nvPr/>
          </p:nvSpPr>
          <p:spPr>
            <a:xfrm>
              <a:off x="3476669" y="5319898"/>
              <a:ext cx="2213700" cy="2403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latin typeface="HGSｺﾞｼｯｸE" panose="020B0900000000000000" pitchFamily="50" charset="-128"/>
                  <a:ea typeface="HGSｺﾞｼｯｸE" panose="020B0900000000000000" pitchFamily="50" charset="-128"/>
                </a:rPr>
                <a:t>新日下川放水路 見学</a:t>
              </a:r>
              <a:endParaRPr kumimoji="1" lang="ja-JP" altLang="en-US" sz="900" dirty="0">
                <a:ea typeface="HGPｺﾞｼｯｸE" panose="020B0900000000000000" pitchFamily="50" charset="-128"/>
              </a:endParaRPr>
            </a:p>
          </p:txBody>
        </p:sp>
      </p:grpSp>
      <p:pic>
        <p:nvPicPr>
          <p:cNvPr id="5" name="図 4">
            <a:extLst>
              <a:ext uri="{FF2B5EF4-FFF2-40B4-BE49-F238E27FC236}">
                <a16:creationId xmlns:a16="http://schemas.microsoft.com/office/drawing/2014/main" id="{27584887-3C06-B719-105F-20D737576CF3}"/>
              </a:ext>
            </a:extLst>
          </p:cNvPr>
          <p:cNvPicPr>
            <a:picLocks noChangeAspect="1"/>
          </p:cNvPicPr>
          <p:nvPr/>
        </p:nvPicPr>
        <p:blipFill>
          <a:blip r:embed="rId15"/>
          <a:srcRect l="9608" r="11379"/>
          <a:stretch/>
        </p:blipFill>
        <p:spPr>
          <a:xfrm>
            <a:off x="6381238" y="1808064"/>
            <a:ext cx="2563309" cy="1824349"/>
          </a:xfrm>
          <a:prstGeom prst="rect">
            <a:avLst/>
          </a:prstGeom>
        </p:spPr>
      </p:pic>
      <p:sp>
        <p:nvSpPr>
          <p:cNvPr id="35" name="四角形: 角を丸くする 34">
            <a:extLst>
              <a:ext uri="{FF2B5EF4-FFF2-40B4-BE49-F238E27FC236}">
                <a16:creationId xmlns:a16="http://schemas.microsoft.com/office/drawing/2014/main" id="{E5B2374D-DBA4-C0CC-693E-D9A3E505477E}"/>
              </a:ext>
            </a:extLst>
          </p:cNvPr>
          <p:cNvSpPr/>
          <p:nvPr/>
        </p:nvSpPr>
        <p:spPr>
          <a:xfrm>
            <a:off x="6489809" y="3322550"/>
            <a:ext cx="2330717" cy="2624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latin typeface="HGSｺﾞｼｯｸE" panose="020B0900000000000000" pitchFamily="50" charset="-128"/>
                <a:ea typeface="HGSｺﾞｼｯｸE" panose="020B0900000000000000" pitchFamily="50" charset="-128"/>
              </a:rPr>
              <a:t>中津渓谷 ガイド付き散策</a:t>
            </a:r>
            <a:endParaRPr kumimoji="1" lang="ja-JP" altLang="en-US" sz="900" dirty="0">
              <a:ea typeface="HGPｺﾞｼｯｸE" panose="020B0900000000000000" pitchFamily="50" charset="-128"/>
            </a:endParaRPr>
          </a:p>
        </p:txBody>
      </p:sp>
      <p:pic>
        <p:nvPicPr>
          <p:cNvPr id="11" name="図 10" descr="QR コード&#10;&#10;自動的に生成された説明">
            <a:extLst>
              <a:ext uri="{FF2B5EF4-FFF2-40B4-BE49-F238E27FC236}">
                <a16:creationId xmlns:a16="http://schemas.microsoft.com/office/drawing/2014/main" id="{6BD9F4D1-F378-6CA0-80A1-A3846E74682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30744" y="5899181"/>
            <a:ext cx="748568" cy="748568"/>
          </a:xfrm>
          <a:prstGeom prst="rect">
            <a:avLst/>
          </a:prstGeom>
        </p:spPr>
      </p:pic>
      <p:pic>
        <p:nvPicPr>
          <p:cNvPr id="13" name="図 12">
            <a:extLst>
              <a:ext uri="{FF2B5EF4-FFF2-40B4-BE49-F238E27FC236}">
                <a16:creationId xmlns:a16="http://schemas.microsoft.com/office/drawing/2014/main" id="{FF61B66E-D67D-DA9E-A31C-E76B3EA57268}"/>
              </a:ext>
            </a:extLst>
          </p:cNvPr>
          <p:cNvPicPr>
            <a:picLocks noChangeAspect="1"/>
          </p:cNvPicPr>
          <p:nvPr/>
        </p:nvPicPr>
        <p:blipFill>
          <a:blip r:embed="rId17"/>
          <a:stretch>
            <a:fillRect/>
          </a:stretch>
        </p:blipFill>
        <p:spPr>
          <a:xfrm>
            <a:off x="3171921" y="5944584"/>
            <a:ext cx="637654" cy="626267"/>
          </a:xfrm>
          <a:prstGeom prst="rect">
            <a:avLst/>
          </a:prstGeom>
        </p:spPr>
      </p:pic>
    </p:spTree>
    <p:extLst>
      <p:ext uri="{BB962C8B-B14F-4D97-AF65-F5344CB8AC3E}">
        <p14:creationId xmlns:p14="http://schemas.microsoft.com/office/powerpoint/2010/main" val="3392161937"/>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9146</TotalTime>
  <Words>8294</Words>
  <Application>Microsoft Office PowerPoint</Application>
  <PresentationFormat>画面に合わせる (4:3)</PresentationFormat>
  <Paragraphs>1096</Paragraphs>
  <Slides>17</Slides>
  <Notes>16</Notes>
  <HiddenSlides>0</HiddenSlides>
  <MMClips>0</MMClips>
  <ScaleCrop>false</ScaleCrop>
  <HeadingPairs>
    <vt:vector size="6" baseType="variant">
      <vt:variant>
        <vt:lpstr>使用されているフォント</vt:lpstr>
      </vt:variant>
      <vt:variant>
        <vt:i4>19</vt:i4>
      </vt:variant>
      <vt:variant>
        <vt:lpstr>テーマ</vt:lpstr>
      </vt:variant>
      <vt:variant>
        <vt:i4>1</vt:i4>
      </vt:variant>
      <vt:variant>
        <vt:lpstr>スライド タイトル</vt:lpstr>
      </vt:variant>
      <vt:variant>
        <vt:i4>17</vt:i4>
      </vt:variant>
    </vt:vector>
  </HeadingPairs>
  <TitlesOfParts>
    <vt:vector size="37" baseType="lpstr">
      <vt:lpstr>BIZ UDPゴシック</vt:lpstr>
      <vt:lpstr>HGPｺﾞｼｯｸE</vt:lpstr>
      <vt:lpstr>HGP創英角ｺﾞｼｯｸUB</vt:lpstr>
      <vt:lpstr>HGP明朝E</vt:lpstr>
      <vt:lpstr>HGSｺﾞｼｯｸE</vt:lpstr>
      <vt:lpstr>HG丸ｺﾞｼｯｸM-PRO</vt:lpstr>
      <vt:lpstr>HG創英角ｺﾞｼｯｸUB</vt:lpstr>
      <vt:lpstr>Meiryo UI</vt:lpstr>
      <vt:lpstr>ＭＳ Ｐゴシック</vt:lpstr>
      <vt:lpstr>ＭＳ ゴシック</vt:lpstr>
      <vt:lpstr>UD デジタル 教科書体 NK-B</vt:lpstr>
      <vt:lpstr>メイリオ</vt:lpstr>
      <vt:lpstr>游ゴシック</vt:lpstr>
      <vt:lpstr>Abadi</vt:lpstr>
      <vt:lpstr>Arial</vt:lpstr>
      <vt:lpstr>Calibri</vt:lpstr>
      <vt:lpstr>Calibri Light</vt:lpstr>
      <vt:lpstr>Century</vt:lpstr>
      <vt:lpstr>Wingdings</vt:lpstr>
      <vt:lpstr>Office テーマ</vt:lpstr>
      <vt:lpstr>（公財）高知県観光コンベンション協会  〒780-0056　高知県高知市北本町2丁目10番10号 TEL：088-823-1434　FAX：088-873-6181  高知県観光情報Webサイト「こうち旅ネット」 (kochi-tabi.jp) </vt:lpstr>
      <vt:lpstr>ＣＯＮＴＥＮＴＳ</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高知県自然体験型観光キャンペーン 実行委員会</dc:creator>
  <cp:lastModifiedBy>KVCA088</cp:lastModifiedBy>
  <cp:revision>353</cp:revision>
  <cp:lastPrinted>2025-02-18T04:04:32Z</cp:lastPrinted>
  <dcterms:created xsi:type="dcterms:W3CDTF">2022-03-22T10:09:55Z</dcterms:created>
  <dcterms:modified xsi:type="dcterms:W3CDTF">2025-03-31T07:34:33Z</dcterms:modified>
</cp:coreProperties>
</file>